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  <p:sldMasterId id="2147483749" r:id="rId3"/>
  </p:sldMasterIdLst>
  <p:notesMasterIdLst>
    <p:notesMasterId r:id="rId12"/>
  </p:notesMasterIdLst>
  <p:sldIdLst>
    <p:sldId id="1771" r:id="rId4"/>
    <p:sldId id="16790" r:id="rId5"/>
    <p:sldId id="688" r:id="rId6"/>
    <p:sldId id="16802" r:id="rId7"/>
    <p:sldId id="1055" r:id="rId8"/>
    <p:sldId id="16803" r:id="rId9"/>
    <p:sldId id="1057" r:id="rId10"/>
    <p:sldId id="258" r:id="rId1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5C3E8"/>
    <a:srgbClr val="6187FF"/>
    <a:srgbClr val="EB8DD2"/>
    <a:srgbClr val="F616A6"/>
    <a:srgbClr val="A3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89" autoAdjust="0"/>
  </p:normalViewPr>
  <p:slideViewPr>
    <p:cSldViewPr snapToGrid="0">
      <p:cViewPr varScale="1">
        <p:scale>
          <a:sx n="100" d="100"/>
          <a:sy n="100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Sheet1!$A$2:$B$9</cx:f>
        <cx:lvl ptCount="8">
          <cx:pt idx="0">कृषी व संलग्न सेवा</cx:pt>
          <cx:pt idx="1">सामाजिक व सामुहीक सेवा</cx:pt>
          <cx:pt idx="2">उर्जा</cx:pt>
          <cx:pt idx="3">उद्योग व खाण</cx:pt>
          <cx:pt idx="4">सामान्य आर्थिक सेवा</cx:pt>
          <cx:pt idx="5">शाश्वत विकास ध्येय</cx:pt>
          <cx:pt idx="6">इतर जिल्हा योजना (भांडवली)</cx:pt>
          <cx:pt idx="7">इतर जिल्हा योजना (महसूली)</cx:pt>
        </cx:lvl>
        <cx:lvl ptCount="8">
          <cx:pt idx="0">जिल्हा विकास आराखड्यासाठी निश्चित क्षेत्रांशी संलग्न योजनांसाठी प्रस्तावित नियतव्यय</cx:pt>
          <cx:pt idx="1">जिल्हा विकास आराखड्यासाठी निश्चित क्षेत्रांशी संलग्न योजनांसाठी प्रस्तावित नियतव्यय</cx:pt>
          <cx:pt idx="2">जिल्हा विकास आराखड्यासाठी निश्चित क्षेत्रांशी संलग्न योजनांसाठी प्रस्तावित नियतव्यय</cx:pt>
          <cx:pt idx="3">जिल्हा विकास आराखड्यासाठी निश्चित क्षेत्रांशी संलग्न योजनांसाठी प्रस्तावित नियतव्यय</cx:pt>
          <cx:pt idx="4">जिल्हा विकास आराखड्यासाठी निश्चित क्षेत्रांशी संलग्न योजनांसाठी प्रस्तावित नियतव्यय</cx:pt>
          <cx:pt idx="5">जिल्हा विकास आराखड्यासाठी निश्चित क्षेत्रांशी संलग्न योजनांसाठी प्रस्तावित नियतव्यय</cx:pt>
          <cx:pt idx="6">इतर जिल्हा योजने अंतर्गत राखीव निधी</cx:pt>
          <cx:pt idx="7">इतर जिल्हा योजने अंतर्गत राखीव निधी</cx:pt>
        </cx:lvl>
        <cx:lvl ptCount="0"/>
      </cx:strDim>
      <cx:numDim type="size">
        <cx:f>Sheet1!$C$2:$C$9</cx:f>
        <cx:lvl ptCount="8" formatCode="0.00">
          <cx:pt idx="0">1970.01</cx:pt>
          <cx:pt idx="1">1001</cx:pt>
          <cx:pt idx="2">2300</cx:pt>
          <cx:pt idx="3">22.52</cx:pt>
          <cx:pt idx="4">2955</cx:pt>
          <cx:pt idx="5">574.59000000000003</cx:pt>
          <cx:pt idx="6">103</cx:pt>
          <cx:pt idx="7">5642</cx:pt>
        </cx:lvl>
      </cx:numDim>
    </cx:data>
  </cx:chartData>
  <cx:chart>
    <cx:plotArea>
      <cx:plotAreaRegion>
        <cx:series layoutId="sunburst" uniqueId="{4F7FBB84-F9D8-415C-970B-16BD492191C1}">
          <cx:tx>
            <cx:txData>
              <cx:f>Sheet1!$C$1</cx:f>
              <cx:v>प्रस्तावित नियतव्यय रुपये लाखात</cx:v>
            </cx:txData>
          </cx:tx>
          <cx:dataPt idx="1">
            <cx:spPr>
              <a:solidFill>
                <a:srgbClr val="4472C4">
                  <a:lumMod val="60000"/>
                  <a:lumOff val="40000"/>
                </a:srgbClr>
              </a:solidFill>
            </cx:spPr>
          </cx:dataPt>
          <cx:dataPt idx="2">
            <cx:spPr>
              <a:solidFill>
                <a:srgbClr val="4472C4">
                  <a:lumMod val="75000"/>
                </a:srgbClr>
              </a:solidFill>
            </cx:spPr>
          </cx:dataPt>
          <cx:dataPt idx="3">
            <cx:spPr>
              <a:solidFill>
                <a:srgbClr val="4472C4">
                  <a:lumMod val="40000"/>
                  <a:lumOff val="60000"/>
                </a:srgbClr>
              </a:solidFill>
            </cx:spPr>
          </cx:dataPt>
          <cx:dataPt idx="5">
            <cx:spPr>
              <a:solidFill>
                <a:srgbClr val="4472C4">
                  <a:lumMod val="20000"/>
                  <a:lumOff val="80000"/>
                </a:srgbClr>
              </a:solidFill>
            </cx:spPr>
          </cx:dataPt>
          <cx:dataPt idx="6">
            <cx:spPr>
              <a:solidFill>
                <a:srgbClr val="4472C4">
                  <a:lumMod val="50000"/>
                </a:srgbClr>
              </a:solidFill>
            </cx:spPr>
          </cx:dataPt>
          <cx:dataPt idx="8">
            <cx:spPr>
              <a:solidFill>
                <a:srgbClr val="ED7D31">
                  <a:lumMod val="50000"/>
                </a:srgbClr>
              </a:solidFill>
            </cx:spPr>
          </cx:dataPt>
          <cx:dataPt idx="9">
            <cx:spPr>
              <a:solidFill>
                <a:srgbClr val="ED7D31">
                  <a:lumMod val="75000"/>
                </a:srgbClr>
              </a:solidFill>
            </cx:spPr>
          </cx:dataPt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  <a:latin typeface="DVOT-Surekh" panose="00000400000000000000" pitchFamily="2" charset="0"/>
                    <a:ea typeface="DVOT-Surekh" panose="00000400000000000000" pitchFamily="2" charset="0"/>
                    <a:cs typeface="DVOT-Surekh" panose="00000400000000000000" pitchFamily="2" charset="0"/>
                  </a:defRPr>
                </a:pPr>
                <a:endParaRPr lang="en-US" sz="1197" b="1" i="0" u="none" strike="noStrike" baseline="0">
                  <a:solidFill>
                    <a:schemeClr val="bg1"/>
                  </a:solidFill>
                  <a:latin typeface="DVOT-Surekh" panose="00000400000000000000" pitchFamily="2" charset="0"/>
                  <a:cs typeface="DVOT-Surekh" panose="00000400000000000000" pitchFamily="2" charset="0"/>
                </a:endParaRPr>
              </a:p>
            </cx:txPr>
            <cx:visibility seriesName="0" categoryName="1" value="1"/>
            <cx:separator>
</cx:separator>
            <cx:dataLabel idx="1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000000"/>
                      </a:solidFill>
                    </a:defRPr>
                  </a:pPr>
                  <a:r>
                    <a:rPr lang="en-US" sz="1197" b="1" i="0" u="none" strike="noStrike" baseline="0">
                      <a:solidFill>
                        <a:srgbClr val="000000"/>
                      </a:solidFill>
                      <a:latin typeface="DVOT-Surekh" panose="00000400000000000000" pitchFamily="2" charset="0"/>
                      <a:cs typeface="DVOT-Surekh" panose="00000400000000000000" pitchFamily="2" charset="0"/>
                    </a:rPr>
                    <a:t>कृषी व संलग्न सेवा
1970.01</a:t>
                  </a:r>
                </a:p>
              </cx:txPr>
              <cx:visibility seriesName="0" categoryName="1" value="1"/>
              <cx:separator>
</cx:separator>
            </cx:dataLabel>
            <cx:dataLabel idx="3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000000"/>
                      </a:solidFill>
                    </a:defRPr>
                  </a:pPr>
                  <a:r>
                    <a:rPr lang="en-US" sz="1197" b="1" i="0" u="none" strike="noStrike" baseline="0">
                      <a:solidFill>
                        <a:srgbClr val="000000"/>
                      </a:solidFill>
                      <a:latin typeface="DVOT-Surekh" panose="00000400000000000000" pitchFamily="2" charset="0"/>
                      <a:cs typeface="DVOT-Surekh" panose="00000400000000000000" pitchFamily="2" charset="0"/>
                    </a:rPr>
                    <a:t>उर्जा
2300.00</a:t>
                  </a:r>
                </a:p>
              </cx:txPr>
              <cx:visibility seriesName="0" categoryName="1" value="1"/>
              <cx:separator>
</cx:separator>
            </cx:dataLabel>
            <cx:dataLabel idx="5">
              <cx:txPr>
                <a:bodyPr spcFirstLastPara="1" vertOverflow="ellipsis" horzOverflow="overflow" wrap="square" lIns="0" tIns="0" rIns="0" bIns="0" anchor="ctr" anchorCtr="1"/>
                <a:lstStyle/>
                <a:p>
                  <a:pPr algn="ctr" rtl="0">
                    <a:defRPr>
                      <a:solidFill>
                        <a:srgbClr val="000000"/>
                      </a:solidFill>
                    </a:defRPr>
                  </a:pPr>
                  <a:r>
                    <a:rPr lang="en-US" sz="1197" b="1" i="0" u="none" strike="noStrike" baseline="0">
                      <a:solidFill>
                        <a:srgbClr val="000000"/>
                      </a:solidFill>
                      <a:latin typeface="DVOT-Surekh" panose="00000400000000000000" pitchFamily="2" charset="0"/>
                      <a:cs typeface="DVOT-Surekh" panose="00000400000000000000" pitchFamily="2" charset="0"/>
                    </a:rPr>
                    <a:t>सामान्य आर्थिक सेवा
2955.00</a:t>
                  </a:r>
                </a:p>
              </cx:txPr>
              <cx:visibility seriesName="0" categoryName="1" value="1"/>
              <cx:separator>
</cx:separator>
            </cx:dataLabel>
            <cx:dataLabelHidden idx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69920" cy="48172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1"/>
            <a:ext cx="3169920" cy="48172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5EC867-88E3-4247-8CA9-E2E4BA55CA5D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8"/>
            <a:ext cx="5852160" cy="378047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5"/>
            <a:ext cx="3169920" cy="48172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6289FF-D147-42FF-9D08-C5350AFED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1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>
          <a:extLst>
            <a:ext uri="{FF2B5EF4-FFF2-40B4-BE49-F238E27FC236}">
              <a16:creationId xmlns:a16="http://schemas.microsoft.com/office/drawing/2014/main" id="{5628EDE6-78D6-ADA8-DC74-302038F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9:notes">
            <a:extLst>
              <a:ext uri="{FF2B5EF4-FFF2-40B4-BE49-F238E27FC236}">
                <a16:creationId xmlns:a16="http://schemas.microsoft.com/office/drawing/2014/main" id="{934834C6-0D24-A938-57E7-8755FC9EA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24019" y="3815086"/>
            <a:ext cx="9792112" cy="3121433"/>
          </a:xfrm>
          <a:prstGeom prst="rect">
            <a:avLst/>
          </a:prstGeom>
        </p:spPr>
        <p:txBody>
          <a:bodyPr spcFirstLastPara="1" wrap="square" lIns="107301" tIns="53635" rIns="107301" bIns="53635" anchor="t" anchorCtr="0">
            <a:noAutofit/>
          </a:bodyPr>
          <a:lstStyle/>
          <a:p>
            <a:endParaRPr dirty="0"/>
          </a:p>
        </p:txBody>
      </p:sp>
      <p:sp>
        <p:nvSpPr>
          <p:cNvPr id="695" name="Google Shape;695;p29:notes">
            <a:extLst>
              <a:ext uri="{FF2B5EF4-FFF2-40B4-BE49-F238E27FC236}">
                <a16:creationId xmlns:a16="http://schemas.microsoft.com/office/drawing/2014/main" id="{40475EC4-BFEC-80DA-92FF-932A27398D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741738" y="990600"/>
            <a:ext cx="4756150" cy="26749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855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6158">
              <a:defRPr/>
            </a:pPr>
            <a:fld id="{6391A5C1-2914-4BD1-9138-DC7B9B7C6ABB}" type="slidenum">
              <a:rPr lang="en-IN" sz="1300">
                <a:solidFill>
                  <a:prstClr val="black"/>
                </a:solidFill>
                <a:latin typeface="Calibri" panose="020F0502020204030204"/>
              </a:rPr>
              <a:pPr defTabSz="996158">
                <a:defRPr/>
              </a:pPr>
              <a:t>5</a:t>
            </a:fld>
            <a:endParaRPr lang="en-IN" sz="13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83358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89FF-D147-42FF-9D08-C5350AFEDDE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5117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E125-1391-E1A7-C7F9-2B76A996C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1BF2F-E229-6FA8-DF1F-7F7A160DE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6C896-F1E8-BC76-5A70-BEA739E1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BEE6-9430-1987-D04E-8520929F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D32F-6DAC-28EA-2B4D-CA3F8F29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17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3DF7-444B-F639-45F5-25A4AFB5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C604-32B3-9135-8140-ECEF67E81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5FA0-FB21-501F-C85B-5961007D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DD38-EB8F-CC49-D540-658F8D95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C6C-F55B-D9A6-24D1-2055D1DD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8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B8442-7A68-59FA-DF56-3FF9F4859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EAC63-01B6-739B-2198-76320FB1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9B722-15C5-62E8-55B4-7079A32B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C534-8AC5-F486-A3AD-13B13FEC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7263-07DD-C3CD-4E5D-ABE10043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35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66EB-E144-D99C-4447-9FEB1B21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431B-4B38-EA6A-2A13-1539859F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2217F-74CC-7D75-7159-F8F74B6E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56B8-E869-B156-64EE-8550E80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66AA-E92D-7991-E652-BFAED74C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7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4279-2F91-8F9C-927D-BEA82AD7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5BE3-8F0A-180D-F754-0E14059E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6AD2C-18C3-F4C2-2C82-241BCA9A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F4C5-C67F-AEB2-C8FA-01FA3469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06079-9D2C-B05A-53F6-79AE0122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FFB-B244-4C4F-5F6D-C03AF648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93D77-B429-9738-476A-89139BCA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BF5F-439E-08CF-8471-C890CD12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5B90-0AFF-E41E-0C7D-25576543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F8A35-BC4D-A0C2-0780-4CFB989C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5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9D7-2AFF-04C6-20D8-1775FF7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765-499F-7193-3C1F-C746C1437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D2E2A-FF32-EA79-DA35-DE385B17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F9A8-9576-4A86-95BE-7EAF3D6C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6A32B-EBED-103D-8459-7846A9D6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9FCE1-E446-D1E0-8936-FAFA83AE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B8AA-DFFE-D28D-D8F8-FF660716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D609-C376-BDBE-1BA4-F812C3126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084E3-0BC7-694A-F30C-066F83112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D4171-F11C-4275-20DE-D02D436CF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F2376-2D6F-2240-FB8E-E1FB943E9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B8CE6-861B-BEB7-AD6B-0083CD0C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2581F-7292-6A2B-354D-3AC3ED0D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251F9-5A28-277F-4FC5-2F849313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4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FF81-55BF-5228-4ED9-F58EB3E8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F0CC7-6123-06C7-2A03-995F3E1D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0648F-660C-BA8B-CAFD-06FA3F9D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D379-0087-2B08-1597-C0F1FB9E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630EC-44BE-C2BA-A398-E192678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DB53D-69E3-E4B1-407B-61D26930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46E8-DDD8-B5D1-27B4-4256095D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32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0383-75A1-92B7-89FA-928AA0A0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B0B6-FE1A-F6FC-C0A1-72605612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D3D79-9A2F-A468-1017-6C760E85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ACFC6-D7FF-33DB-0570-70276AEF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43A1F-B9BD-96F9-B85C-00688C81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F6073-7D12-4684-6494-708E6AFE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1129-4780-A8BF-64BC-9EEF6752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95D-DF4E-30C7-C165-BEDC5F81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7B61-D326-A046-1E8D-8C4BAD59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8C46-48E5-5A16-28F8-39409C4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CAB87-0EA9-6E21-C3CE-F0DC3445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957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80BC-78A3-9237-01B2-17B9E062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2E525-5BB9-601A-A150-4EB1A1976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DA60-CD59-1F5D-405B-9937CA6D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3A725-7BE0-72B7-E2B8-38ADF390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B93C6-783A-27D7-921B-81606D13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0EED6-6798-76F5-2279-6680D2D4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2576-AC45-78FA-12B8-693438C5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4375-132A-4CDB-3BCA-294F1CA5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FDDB-7D3D-0DB3-4CCF-EAFF58A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D79F-D502-C77E-202D-0A42AA7A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24D42-2C76-4A33-B7AD-56692F15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5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BCD2F-7698-3E88-8B0D-2C9D2B866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9C85-0A0E-516C-2EA6-D58419D62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5FD2-68C1-33A4-43DA-0B441786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08CA-7D22-D409-BB91-F4E9EC5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516-94C5-B3B4-50BD-ADD728C7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8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4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35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73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85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2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7165-6705-745C-C1EE-E2EE54F4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4A1A3-9B26-A9AB-752E-EA34004A3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16A0-06BC-7826-3DC9-083FA2B3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565D-564A-9F8F-ED2C-A8224849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68144-3020-7B11-9C99-A7EEA208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62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78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0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7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B9334-411A-4AE1-9E43-90FC40B9E051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75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BD843F-D93D-4451-8DFB-4D61AD5F63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55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F343-0B65-7454-D39F-E02D9239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08C0-751E-8E90-5F8F-05A28D12C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24FB6-3F9E-F319-312F-6D9387A8F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0FE69-650D-DB8C-CD5C-0AA2D0A7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0C983-7E9C-EB23-1961-5B664A4D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6FB4-AD97-3479-98B7-92924720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134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5EE-38AB-9CE4-F3DE-EA6E3299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79AAD-59D9-A147-E866-068B1DF7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D2105-9D9A-8E16-854A-373B3B87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A3FB5-5948-BE0C-31FF-B85107831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0D674-33BB-D865-459C-7796A6E47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8E429-508D-55A7-AE9F-480C1995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847C6-3C5D-D057-1EC1-113BB05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EE65B-F1E8-3E9E-F173-4FDFCBBB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2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7C69-D8EB-E2F3-62C8-9143FF6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063D9-3D60-1F11-500F-83762465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9529E-37EB-6BD5-5319-B7D7A9F6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7B7FB-9843-C966-4EC8-FD02AB8B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73824-C16B-AFDC-F89B-FA11ED5B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AD4C4-6CFA-27D9-3B3E-36687011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85741-C360-1572-1159-609EDF1B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66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0EE3-C793-964F-6BA2-83F09D16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4A0A8-0787-E001-15F3-D21EB671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6DE22-AE34-7042-5C52-F6007CC3D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F6C6B-E36C-AC6E-7001-B6B388A9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18451-6581-455E-4DF6-CB42EC83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50DAB-D0D9-8039-CDD8-FD87E36E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66F9-5587-524E-3F80-204761FB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5D68-164F-20A0-155E-C388B0511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3E921-749E-9B07-F09B-8D64413AC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80B5-886F-ED8A-4809-C8FE6190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22F49-ABA5-1BA8-230D-DBEB94DF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6EBEE-2122-4B84-4C9E-D446947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026E2-5A9E-B66C-DF24-DB0A10AF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65AB-DE33-C619-74DF-282430AD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D173-D40D-3A5D-FE18-C751C367A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053EF-7A25-7462-C838-BFDE8645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2E7E-ED9B-FA84-EA42-962A2A528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6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8102-58A6-4EEC-ED70-9A3A93B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769FD-F443-F2F9-2D3E-D1AB311A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00C5D-68E5-21CD-6DCC-ED8BD2B28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04BA8-63A1-45DE-95BC-9B64C824F7E5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ADB0-7162-DAEE-8C0D-D74B921C7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2EA9-1E6E-23D5-669E-90021946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3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0FF22-03EC-4E48-A4BC-13FFBFE0DDD5}" type="datetimeFigureOut">
              <a:rPr lang="en-IN" smtClean="0"/>
              <a:t>05-05-2025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56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8E58A5-F5C0-E4DC-1273-A56CC5A8BB14}"/>
              </a:ext>
            </a:extLst>
          </p:cNvPr>
          <p:cNvSpPr/>
          <p:nvPr/>
        </p:nvSpPr>
        <p:spPr>
          <a:xfrm>
            <a:off x="2355356" y="-116058"/>
            <a:ext cx="7481287" cy="709011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609585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000" b="1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जळगाव</a:t>
            </a:r>
            <a:endParaRPr kumimoji="0" lang="en-IN" sz="4000" b="1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609585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IN" sz="4000" b="1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4000" b="1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r>
              <a:rPr kumimoji="0" lang="en-IN" sz="4000" b="1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4000" b="1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आराखडा</a:t>
            </a:r>
            <a:endParaRPr kumimoji="0" lang="en-IN" sz="4000" b="1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609585" rtl="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Kokila" panose="020B0604020202020204" pitchFamily="34" charset="0"/>
              <a:ea typeface="+mn-ea"/>
              <a:cs typeface="Kokila" panose="020B0604020202020204" pitchFamily="34" charset="0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ACBAE3DC-1402-0369-4C98-88EC72FDF81B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1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363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FFED719B-5F25-4E6F-C3F6-B43696128234}"/>
                  </a:ext>
                </a:extLst>
              </p:cNvPr>
              <p:cNvGraphicFramePr/>
              <p:nvPr/>
            </p:nvGraphicFramePr>
            <p:xfrm>
              <a:off x="976196" y="638292"/>
              <a:ext cx="9845773" cy="61383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FFED719B-5F25-4E6F-C3F6-B436961282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196" y="638292"/>
                <a:ext cx="9845773" cy="613833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52B5FF-4B3B-166B-0BC5-BF629574BE64}"/>
              </a:ext>
            </a:extLst>
          </p:cNvPr>
          <p:cNvSpPr txBox="1"/>
          <p:nvPr/>
        </p:nvSpPr>
        <p:spPr>
          <a:xfrm rot="635635">
            <a:off x="6566630" y="4294840"/>
            <a:ext cx="99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8823.12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DFB0E-64BF-5D5B-7021-F975FD508793}"/>
              </a:ext>
            </a:extLst>
          </p:cNvPr>
          <p:cNvSpPr txBox="1"/>
          <p:nvPr/>
        </p:nvSpPr>
        <p:spPr>
          <a:xfrm rot="523983">
            <a:off x="6763567" y="2746144"/>
            <a:ext cx="1059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 विकास आराखड्यासाठी निश्चित क्षेत्रांशी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F589-C12A-1F29-3A52-3897D453F3C1}"/>
              </a:ext>
            </a:extLst>
          </p:cNvPr>
          <p:cNvSpPr txBox="1"/>
          <p:nvPr/>
        </p:nvSpPr>
        <p:spPr>
          <a:xfrm rot="661455">
            <a:off x="6722625" y="3522656"/>
            <a:ext cx="1059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संलग्न योजनांसाठी प्रस्तावित नियतव्यय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7E75C6-7A30-7467-0ED8-38F2EE38EF26}"/>
              </a:ext>
            </a:extLst>
          </p:cNvPr>
          <p:cNvSpPr txBox="1"/>
          <p:nvPr/>
        </p:nvSpPr>
        <p:spPr>
          <a:xfrm rot="18530308">
            <a:off x="6628726" y="1931447"/>
            <a:ext cx="145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              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3484B8-97B0-9D5D-1C54-4E985AF9D40C}"/>
              </a:ext>
            </a:extLst>
          </p:cNvPr>
          <p:cNvSpPr txBox="1"/>
          <p:nvPr/>
        </p:nvSpPr>
        <p:spPr>
          <a:xfrm rot="593909">
            <a:off x="7224149" y="4084450"/>
            <a:ext cx="1512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              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742D9-8594-F185-81F6-B8331365CFE6}"/>
              </a:ext>
            </a:extLst>
          </p:cNvPr>
          <p:cNvSpPr txBox="1"/>
          <p:nvPr/>
        </p:nvSpPr>
        <p:spPr>
          <a:xfrm rot="3948926">
            <a:off x="5875966" y="5549004"/>
            <a:ext cx="1458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              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B228A-3BBD-C056-46E9-C1369D0F9146}"/>
              </a:ext>
            </a:extLst>
          </p:cNvPr>
          <p:cNvSpPr txBox="1"/>
          <p:nvPr/>
        </p:nvSpPr>
        <p:spPr>
          <a:xfrm rot="16643103">
            <a:off x="4839335" y="6172072"/>
            <a:ext cx="1602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       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     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86145D-307A-644B-3EFD-E56F1FF4C872}"/>
              </a:ext>
            </a:extLst>
          </p:cNvPr>
          <p:cNvSpPr txBox="1"/>
          <p:nvPr/>
        </p:nvSpPr>
        <p:spPr>
          <a:xfrm rot="18117594">
            <a:off x="3916313" y="5419612"/>
            <a:ext cx="1512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शा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ध्येय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574.59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273D2-2D73-8CE2-8683-FFB69BC21F08}"/>
              </a:ext>
            </a:extLst>
          </p:cNvPr>
          <p:cNvSpPr txBox="1"/>
          <p:nvPr/>
        </p:nvSpPr>
        <p:spPr>
          <a:xfrm>
            <a:off x="4977141" y="3105054"/>
            <a:ext cx="184388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आराखडा</a:t>
            </a:r>
            <a:r>
              <a:rPr kumimoji="0" lang="en-US" sz="2400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US" sz="2000" b="1" i="0" u="none" strike="noStrike" kern="1200" cap="none" spc="0" normalizeH="0" baseline="0" noProof="0" dirty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145.68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कोटी</a:t>
            </a:r>
            <a:endParaRPr kumimoji="0" lang="en-IN" sz="2000" b="1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128E98-07E5-CCA4-766A-EC57DAB1CE77}"/>
              </a:ext>
            </a:extLst>
          </p:cNvPr>
          <p:cNvSpPr/>
          <p:nvPr/>
        </p:nvSpPr>
        <p:spPr>
          <a:xfrm>
            <a:off x="497357" y="22739"/>
            <a:ext cx="11197297" cy="6155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आराखड्यांतर्गत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क्षेत्रनिहाय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प्रस्तावित</a:t>
            </a:r>
            <a:r>
              <a:rPr kumimoji="0" lang="en-US" sz="3400" b="0" i="0" u="none" strike="noStrike" kern="1200" cap="none" spc="0" normalizeH="0" baseline="0" noProof="0" dirty="0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3400" b="0" i="0" u="none" strike="noStrike" kern="1200" cap="none" spc="0" normalizeH="0" baseline="0" noProof="0" dirty="0" err="1">
                <a:ln w="0"/>
                <a:solidFill>
                  <a:srgbClr val="4472C4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नियतव्यय</a:t>
            </a:r>
            <a:endParaRPr kumimoji="0" lang="en-US" sz="3400" b="0" i="0" u="none" strike="noStrike" kern="1200" cap="none" spc="0" normalizeH="0" baseline="0" noProof="0" dirty="0">
              <a:ln w="0"/>
              <a:solidFill>
                <a:srgbClr val="4472C4">
                  <a:lumMod val="50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A88E8-94B5-F914-8C5E-1DCBA1506D4B}"/>
              </a:ext>
            </a:extLst>
          </p:cNvPr>
          <p:cNvSpPr txBox="1"/>
          <p:nvPr/>
        </p:nvSpPr>
        <p:spPr>
          <a:xfrm rot="1150322">
            <a:off x="3828349" y="3421941"/>
            <a:ext cx="998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5745.00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F13B79-45ED-F084-E362-41DD7DE04333}"/>
              </a:ext>
            </a:extLst>
          </p:cNvPr>
          <p:cNvCxnSpPr>
            <a:cxnSpLocks/>
          </p:cNvCxnSpPr>
          <p:nvPr/>
        </p:nvCxnSpPr>
        <p:spPr>
          <a:xfrm flipH="1">
            <a:off x="3547549" y="534757"/>
            <a:ext cx="1837059" cy="36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73950A-09F3-8C98-F3FA-4D7FF48B860E}"/>
              </a:ext>
            </a:extLst>
          </p:cNvPr>
          <p:cNvCxnSpPr>
            <a:cxnSpLocks/>
          </p:cNvCxnSpPr>
          <p:nvPr/>
        </p:nvCxnSpPr>
        <p:spPr>
          <a:xfrm>
            <a:off x="5384608" y="534757"/>
            <a:ext cx="478839" cy="236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82BA0A-A325-92D0-1C83-38AE3590A641}"/>
              </a:ext>
            </a:extLst>
          </p:cNvPr>
          <p:cNvSpPr txBox="1"/>
          <p:nvPr/>
        </p:nvSpPr>
        <p:spPr>
          <a:xfrm>
            <a:off x="2035006" y="771677"/>
            <a:ext cx="15125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इतर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योजना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(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भांडवली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103.00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65F41-6A23-1F74-6A3B-AAA35D742446}"/>
              </a:ext>
            </a:extLst>
          </p:cNvPr>
          <p:cNvSpPr txBox="1"/>
          <p:nvPr/>
        </p:nvSpPr>
        <p:spPr>
          <a:xfrm>
            <a:off x="9211788" y="3753286"/>
            <a:ext cx="2780187" cy="23621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आराखड्यासाठी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नियमित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योजना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व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इतर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योजनेत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145.68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कोटी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निधी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राखीव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ठेवण्यात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आलेला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5C8355B8-89FB-3405-3C80-244994F1B2D3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2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226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>
          <a:extLst>
            <a:ext uri="{FF2B5EF4-FFF2-40B4-BE49-F238E27FC236}">
              <a16:creationId xmlns:a16="http://schemas.microsoft.com/office/drawing/2014/main" id="{825BE179-C0F7-5B28-2781-624C59084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8" name="Google Shape;698;p29">
            <a:extLst>
              <a:ext uri="{FF2B5EF4-FFF2-40B4-BE49-F238E27FC236}">
                <a16:creationId xmlns:a16="http://schemas.microsoft.com/office/drawing/2014/main" id="{4BFCFF1F-05FF-1CA8-42D3-0470EE590F15}"/>
              </a:ext>
            </a:extLst>
          </p:cNvPr>
          <p:cNvGrpSpPr/>
          <p:nvPr/>
        </p:nvGrpSpPr>
        <p:grpSpPr>
          <a:xfrm>
            <a:off x="1092627" y="1129780"/>
            <a:ext cx="1069176" cy="657356"/>
            <a:chOff x="767863" y="1568737"/>
            <a:chExt cx="339590" cy="479169"/>
          </a:xfrm>
        </p:grpSpPr>
        <p:sp>
          <p:nvSpPr>
            <p:cNvPr id="699" name="Google Shape;699;p29">
              <a:extLst>
                <a:ext uri="{FF2B5EF4-FFF2-40B4-BE49-F238E27FC236}">
                  <a16:creationId xmlns:a16="http://schemas.microsoft.com/office/drawing/2014/main" id="{B91E77D0-30D8-C9B5-A188-9A5A803D37D3}"/>
                </a:ext>
              </a:extLst>
            </p:cNvPr>
            <p:cNvSpPr/>
            <p:nvPr/>
          </p:nvSpPr>
          <p:spPr>
            <a:xfrm>
              <a:off x="767863" y="1727006"/>
              <a:ext cx="237462" cy="320900"/>
            </a:xfrm>
            <a:custGeom>
              <a:avLst/>
              <a:gdLst/>
              <a:ahLst/>
              <a:cxnLst/>
              <a:rect l="l" t="t" r="r" b="b"/>
              <a:pathLst>
                <a:path w="11990" h="16203" extrusionOk="0">
                  <a:moveTo>
                    <a:pt x="6708" y="759"/>
                  </a:moveTo>
                  <a:cubicBezTo>
                    <a:pt x="6744" y="759"/>
                    <a:pt x="6792" y="780"/>
                    <a:pt x="6858" y="832"/>
                  </a:cubicBezTo>
                  <a:cubicBezTo>
                    <a:pt x="7013" y="963"/>
                    <a:pt x="7275" y="951"/>
                    <a:pt x="7501" y="963"/>
                  </a:cubicBezTo>
                  <a:cubicBezTo>
                    <a:pt x="8037" y="975"/>
                    <a:pt x="8358" y="1463"/>
                    <a:pt x="8382" y="1880"/>
                  </a:cubicBezTo>
                  <a:cubicBezTo>
                    <a:pt x="8394" y="2094"/>
                    <a:pt x="8465" y="2309"/>
                    <a:pt x="8549" y="2428"/>
                  </a:cubicBezTo>
                  <a:cubicBezTo>
                    <a:pt x="8715" y="2678"/>
                    <a:pt x="8382" y="2583"/>
                    <a:pt x="8418" y="2690"/>
                  </a:cubicBezTo>
                  <a:cubicBezTo>
                    <a:pt x="7703" y="2868"/>
                    <a:pt x="6965" y="2892"/>
                    <a:pt x="6275" y="3130"/>
                  </a:cubicBezTo>
                  <a:cubicBezTo>
                    <a:pt x="6239" y="3144"/>
                    <a:pt x="6209" y="3151"/>
                    <a:pt x="6185" y="3151"/>
                  </a:cubicBezTo>
                  <a:cubicBezTo>
                    <a:pt x="6103" y="3151"/>
                    <a:pt x="6083" y="3075"/>
                    <a:pt x="6120" y="2928"/>
                  </a:cubicBezTo>
                  <a:cubicBezTo>
                    <a:pt x="6263" y="2392"/>
                    <a:pt x="6048" y="1880"/>
                    <a:pt x="6037" y="1344"/>
                  </a:cubicBezTo>
                  <a:cubicBezTo>
                    <a:pt x="6037" y="1297"/>
                    <a:pt x="5989" y="1237"/>
                    <a:pt x="6001" y="1201"/>
                  </a:cubicBezTo>
                  <a:cubicBezTo>
                    <a:pt x="6120" y="1023"/>
                    <a:pt x="6334" y="1047"/>
                    <a:pt x="6501" y="1011"/>
                  </a:cubicBezTo>
                  <a:cubicBezTo>
                    <a:pt x="6601" y="983"/>
                    <a:pt x="6590" y="759"/>
                    <a:pt x="6708" y="759"/>
                  </a:cubicBezTo>
                  <a:close/>
                  <a:moveTo>
                    <a:pt x="4773" y="1483"/>
                  </a:moveTo>
                  <a:cubicBezTo>
                    <a:pt x="4929" y="1483"/>
                    <a:pt x="5085" y="1509"/>
                    <a:pt x="5251" y="1571"/>
                  </a:cubicBezTo>
                  <a:cubicBezTo>
                    <a:pt x="5406" y="1618"/>
                    <a:pt x="5441" y="1654"/>
                    <a:pt x="5370" y="1868"/>
                  </a:cubicBezTo>
                  <a:cubicBezTo>
                    <a:pt x="5560" y="2237"/>
                    <a:pt x="5346" y="2749"/>
                    <a:pt x="5584" y="3178"/>
                  </a:cubicBezTo>
                  <a:cubicBezTo>
                    <a:pt x="5656" y="3309"/>
                    <a:pt x="5596" y="3356"/>
                    <a:pt x="5501" y="3428"/>
                  </a:cubicBezTo>
                  <a:cubicBezTo>
                    <a:pt x="5036" y="3809"/>
                    <a:pt x="4941" y="4309"/>
                    <a:pt x="5048" y="4869"/>
                  </a:cubicBezTo>
                  <a:cubicBezTo>
                    <a:pt x="5060" y="4976"/>
                    <a:pt x="5084" y="5059"/>
                    <a:pt x="5179" y="5095"/>
                  </a:cubicBezTo>
                  <a:cubicBezTo>
                    <a:pt x="5465" y="5190"/>
                    <a:pt x="5179" y="5523"/>
                    <a:pt x="5417" y="5642"/>
                  </a:cubicBezTo>
                  <a:cubicBezTo>
                    <a:pt x="5394" y="5666"/>
                    <a:pt x="5358" y="5702"/>
                    <a:pt x="5346" y="5702"/>
                  </a:cubicBezTo>
                  <a:cubicBezTo>
                    <a:pt x="5324" y="5697"/>
                    <a:pt x="5303" y="5695"/>
                    <a:pt x="5282" y="5695"/>
                  </a:cubicBezTo>
                  <a:cubicBezTo>
                    <a:pt x="5104" y="5695"/>
                    <a:pt x="4986" y="5867"/>
                    <a:pt x="4965" y="5952"/>
                  </a:cubicBezTo>
                  <a:cubicBezTo>
                    <a:pt x="4882" y="6262"/>
                    <a:pt x="4524" y="6095"/>
                    <a:pt x="4394" y="6321"/>
                  </a:cubicBezTo>
                  <a:cubicBezTo>
                    <a:pt x="4388" y="6332"/>
                    <a:pt x="4379" y="6337"/>
                    <a:pt x="4368" y="6337"/>
                  </a:cubicBezTo>
                  <a:cubicBezTo>
                    <a:pt x="4309" y="6337"/>
                    <a:pt x="4189" y="6197"/>
                    <a:pt x="4179" y="6107"/>
                  </a:cubicBezTo>
                  <a:cubicBezTo>
                    <a:pt x="4084" y="5523"/>
                    <a:pt x="3834" y="4988"/>
                    <a:pt x="3703" y="4428"/>
                  </a:cubicBezTo>
                  <a:cubicBezTo>
                    <a:pt x="3572" y="3892"/>
                    <a:pt x="3227" y="3392"/>
                    <a:pt x="3310" y="2809"/>
                  </a:cubicBezTo>
                  <a:cubicBezTo>
                    <a:pt x="3381" y="2344"/>
                    <a:pt x="3691" y="1713"/>
                    <a:pt x="4322" y="1547"/>
                  </a:cubicBezTo>
                  <a:cubicBezTo>
                    <a:pt x="4478" y="1506"/>
                    <a:pt x="4626" y="1483"/>
                    <a:pt x="4773" y="1483"/>
                  </a:cubicBezTo>
                  <a:close/>
                  <a:moveTo>
                    <a:pt x="7327" y="0"/>
                  </a:moveTo>
                  <a:cubicBezTo>
                    <a:pt x="7149" y="0"/>
                    <a:pt x="6967" y="101"/>
                    <a:pt x="6765" y="101"/>
                  </a:cubicBezTo>
                  <a:cubicBezTo>
                    <a:pt x="6737" y="101"/>
                    <a:pt x="6708" y="99"/>
                    <a:pt x="6680" y="94"/>
                  </a:cubicBezTo>
                  <a:cubicBezTo>
                    <a:pt x="6649" y="89"/>
                    <a:pt x="6619" y="86"/>
                    <a:pt x="6588" y="86"/>
                  </a:cubicBezTo>
                  <a:cubicBezTo>
                    <a:pt x="6262" y="86"/>
                    <a:pt x="5893" y="357"/>
                    <a:pt x="5632" y="618"/>
                  </a:cubicBezTo>
                  <a:cubicBezTo>
                    <a:pt x="5535" y="706"/>
                    <a:pt x="5470" y="755"/>
                    <a:pt x="5371" y="755"/>
                  </a:cubicBezTo>
                  <a:cubicBezTo>
                    <a:pt x="5336" y="755"/>
                    <a:pt x="5297" y="749"/>
                    <a:pt x="5251" y="737"/>
                  </a:cubicBezTo>
                  <a:cubicBezTo>
                    <a:pt x="5100" y="705"/>
                    <a:pt x="4933" y="674"/>
                    <a:pt x="4775" y="674"/>
                  </a:cubicBezTo>
                  <a:cubicBezTo>
                    <a:pt x="4696" y="674"/>
                    <a:pt x="4620" y="682"/>
                    <a:pt x="4548" y="701"/>
                  </a:cubicBezTo>
                  <a:cubicBezTo>
                    <a:pt x="3751" y="916"/>
                    <a:pt x="3060" y="1285"/>
                    <a:pt x="2834" y="2166"/>
                  </a:cubicBezTo>
                  <a:cubicBezTo>
                    <a:pt x="2810" y="2244"/>
                    <a:pt x="2777" y="2286"/>
                    <a:pt x="2727" y="2286"/>
                  </a:cubicBezTo>
                  <a:cubicBezTo>
                    <a:pt x="2700" y="2286"/>
                    <a:pt x="2669" y="2274"/>
                    <a:pt x="2631" y="2249"/>
                  </a:cubicBezTo>
                  <a:cubicBezTo>
                    <a:pt x="2453" y="2134"/>
                    <a:pt x="2281" y="2075"/>
                    <a:pt x="2111" y="2075"/>
                  </a:cubicBezTo>
                  <a:cubicBezTo>
                    <a:pt x="1929" y="2075"/>
                    <a:pt x="1750" y="2143"/>
                    <a:pt x="1572" y="2285"/>
                  </a:cubicBezTo>
                  <a:cubicBezTo>
                    <a:pt x="1393" y="2428"/>
                    <a:pt x="1084" y="2404"/>
                    <a:pt x="988" y="2606"/>
                  </a:cubicBezTo>
                  <a:cubicBezTo>
                    <a:pt x="750" y="3071"/>
                    <a:pt x="500" y="3523"/>
                    <a:pt x="286" y="4011"/>
                  </a:cubicBezTo>
                  <a:cubicBezTo>
                    <a:pt x="143" y="4345"/>
                    <a:pt x="298" y="4738"/>
                    <a:pt x="24" y="5023"/>
                  </a:cubicBezTo>
                  <a:cubicBezTo>
                    <a:pt x="12" y="5392"/>
                    <a:pt x="12" y="5773"/>
                    <a:pt x="0" y="6142"/>
                  </a:cubicBezTo>
                  <a:cubicBezTo>
                    <a:pt x="119" y="6404"/>
                    <a:pt x="179" y="6666"/>
                    <a:pt x="203" y="6940"/>
                  </a:cubicBezTo>
                  <a:cubicBezTo>
                    <a:pt x="250" y="7416"/>
                    <a:pt x="274" y="7893"/>
                    <a:pt x="369" y="8345"/>
                  </a:cubicBezTo>
                  <a:cubicBezTo>
                    <a:pt x="512" y="9024"/>
                    <a:pt x="595" y="9726"/>
                    <a:pt x="822" y="10393"/>
                  </a:cubicBezTo>
                  <a:cubicBezTo>
                    <a:pt x="1024" y="10953"/>
                    <a:pt x="1191" y="11524"/>
                    <a:pt x="1465" y="12060"/>
                  </a:cubicBezTo>
                  <a:cubicBezTo>
                    <a:pt x="1560" y="12238"/>
                    <a:pt x="1655" y="12405"/>
                    <a:pt x="1631" y="12667"/>
                  </a:cubicBezTo>
                  <a:cubicBezTo>
                    <a:pt x="1572" y="13358"/>
                    <a:pt x="1417" y="14036"/>
                    <a:pt x="1405" y="14727"/>
                  </a:cubicBezTo>
                  <a:cubicBezTo>
                    <a:pt x="1405" y="15060"/>
                    <a:pt x="1488" y="15417"/>
                    <a:pt x="1798" y="15620"/>
                  </a:cubicBezTo>
                  <a:cubicBezTo>
                    <a:pt x="2131" y="15834"/>
                    <a:pt x="2512" y="15929"/>
                    <a:pt x="2893" y="15989"/>
                  </a:cubicBezTo>
                  <a:cubicBezTo>
                    <a:pt x="3429" y="16084"/>
                    <a:pt x="3965" y="16108"/>
                    <a:pt x="4489" y="16168"/>
                  </a:cubicBezTo>
                  <a:cubicBezTo>
                    <a:pt x="4703" y="16193"/>
                    <a:pt x="4916" y="16203"/>
                    <a:pt x="5126" y="16203"/>
                  </a:cubicBezTo>
                  <a:cubicBezTo>
                    <a:pt x="5710" y="16203"/>
                    <a:pt x="6281" y="16125"/>
                    <a:pt x="6858" y="16072"/>
                  </a:cubicBezTo>
                  <a:cubicBezTo>
                    <a:pt x="7394" y="16025"/>
                    <a:pt x="7501" y="15810"/>
                    <a:pt x="7370" y="15310"/>
                  </a:cubicBezTo>
                  <a:lnTo>
                    <a:pt x="7370" y="15310"/>
                  </a:lnTo>
                  <a:cubicBezTo>
                    <a:pt x="7207" y="15355"/>
                    <a:pt x="7045" y="15449"/>
                    <a:pt x="6879" y="15449"/>
                  </a:cubicBezTo>
                  <a:cubicBezTo>
                    <a:pt x="6778" y="15449"/>
                    <a:pt x="6676" y="15414"/>
                    <a:pt x="6572" y="15310"/>
                  </a:cubicBezTo>
                  <a:cubicBezTo>
                    <a:pt x="6567" y="15300"/>
                    <a:pt x="6552" y="15297"/>
                    <a:pt x="6533" y="15297"/>
                  </a:cubicBezTo>
                  <a:cubicBezTo>
                    <a:pt x="6509" y="15297"/>
                    <a:pt x="6479" y="15303"/>
                    <a:pt x="6465" y="15310"/>
                  </a:cubicBezTo>
                  <a:cubicBezTo>
                    <a:pt x="6295" y="15412"/>
                    <a:pt x="6118" y="15439"/>
                    <a:pt x="5937" y="15439"/>
                  </a:cubicBezTo>
                  <a:cubicBezTo>
                    <a:pt x="5737" y="15439"/>
                    <a:pt x="5532" y="15406"/>
                    <a:pt x="5331" y="15406"/>
                  </a:cubicBezTo>
                  <a:cubicBezTo>
                    <a:pt x="5268" y="15406"/>
                    <a:pt x="5206" y="15409"/>
                    <a:pt x="5144" y="15417"/>
                  </a:cubicBezTo>
                  <a:cubicBezTo>
                    <a:pt x="5035" y="15429"/>
                    <a:pt x="4921" y="15437"/>
                    <a:pt x="4804" y="15437"/>
                  </a:cubicBezTo>
                  <a:cubicBezTo>
                    <a:pt x="4559" y="15437"/>
                    <a:pt x="4301" y="15403"/>
                    <a:pt x="4060" y="15298"/>
                  </a:cubicBezTo>
                  <a:cubicBezTo>
                    <a:pt x="4013" y="15285"/>
                    <a:pt x="3917" y="15226"/>
                    <a:pt x="3823" y="15226"/>
                  </a:cubicBezTo>
                  <a:cubicBezTo>
                    <a:pt x="3750" y="15226"/>
                    <a:pt x="3678" y="15262"/>
                    <a:pt x="3632" y="15382"/>
                  </a:cubicBezTo>
                  <a:cubicBezTo>
                    <a:pt x="3632" y="15401"/>
                    <a:pt x="3576" y="15421"/>
                    <a:pt x="3556" y="15421"/>
                  </a:cubicBezTo>
                  <a:cubicBezTo>
                    <a:pt x="3551" y="15421"/>
                    <a:pt x="3548" y="15420"/>
                    <a:pt x="3548" y="15417"/>
                  </a:cubicBezTo>
                  <a:cubicBezTo>
                    <a:pt x="3239" y="15060"/>
                    <a:pt x="2750" y="15310"/>
                    <a:pt x="2417" y="15084"/>
                  </a:cubicBezTo>
                  <a:cubicBezTo>
                    <a:pt x="2227" y="14965"/>
                    <a:pt x="2179" y="14739"/>
                    <a:pt x="2155" y="14560"/>
                  </a:cubicBezTo>
                  <a:cubicBezTo>
                    <a:pt x="2119" y="14310"/>
                    <a:pt x="2108" y="14036"/>
                    <a:pt x="2227" y="13810"/>
                  </a:cubicBezTo>
                  <a:cubicBezTo>
                    <a:pt x="2465" y="13334"/>
                    <a:pt x="2262" y="12822"/>
                    <a:pt x="2369" y="12322"/>
                  </a:cubicBezTo>
                  <a:cubicBezTo>
                    <a:pt x="2417" y="12155"/>
                    <a:pt x="2167" y="11941"/>
                    <a:pt x="2072" y="11738"/>
                  </a:cubicBezTo>
                  <a:cubicBezTo>
                    <a:pt x="1917" y="11357"/>
                    <a:pt x="1750" y="10988"/>
                    <a:pt x="1631" y="10584"/>
                  </a:cubicBezTo>
                  <a:cubicBezTo>
                    <a:pt x="1465" y="10000"/>
                    <a:pt x="1250" y="9429"/>
                    <a:pt x="1155" y="8833"/>
                  </a:cubicBezTo>
                  <a:cubicBezTo>
                    <a:pt x="1036" y="8155"/>
                    <a:pt x="845" y="7488"/>
                    <a:pt x="953" y="6785"/>
                  </a:cubicBezTo>
                  <a:cubicBezTo>
                    <a:pt x="965" y="6714"/>
                    <a:pt x="976" y="6643"/>
                    <a:pt x="917" y="6559"/>
                  </a:cubicBezTo>
                  <a:cubicBezTo>
                    <a:pt x="464" y="5916"/>
                    <a:pt x="691" y="5226"/>
                    <a:pt x="881" y="4571"/>
                  </a:cubicBezTo>
                  <a:cubicBezTo>
                    <a:pt x="1000" y="4107"/>
                    <a:pt x="1203" y="3666"/>
                    <a:pt x="1476" y="3273"/>
                  </a:cubicBezTo>
                  <a:cubicBezTo>
                    <a:pt x="1626" y="3048"/>
                    <a:pt x="1924" y="2860"/>
                    <a:pt x="2207" y="2860"/>
                  </a:cubicBezTo>
                  <a:cubicBezTo>
                    <a:pt x="2283" y="2860"/>
                    <a:pt x="2358" y="2874"/>
                    <a:pt x="2429" y="2904"/>
                  </a:cubicBezTo>
                  <a:cubicBezTo>
                    <a:pt x="2631" y="2987"/>
                    <a:pt x="2727" y="3225"/>
                    <a:pt x="2798" y="3511"/>
                  </a:cubicBezTo>
                  <a:cubicBezTo>
                    <a:pt x="2917" y="4047"/>
                    <a:pt x="3012" y="4630"/>
                    <a:pt x="3346" y="5119"/>
                  </a:cubicBezTo>
                  <a:cubicBezTo>
                    <a:pt x="3739" y="5714"/>
                    <a:pt x="3596" y="6833"/>
                    <a:pt x="3084" y="7369"/>
                  </a:cubicBezTo>
                  <a:cubicBezTo>
                    <a:pt x="3011" y="7451"/>
                    <a:pt x="2883" y="7489"/>
                    <a:pt x="2749" y="7489"/>
                  </a:cubicBezTo>
                  <a:cubicBezTo>
                    <a:pt x="2534" y="7489"/>
                    <a:pt x="2302" y="7390"/>
                    <a:pt x="2250" y="7214"/>
                  </a:cubicBezTo>
                  <a:cubicBezTo>
                    <a:pt x="2119" y="6702"/>
                    <a:pt x="1691" y="6345"/>
                    <a:pt x="1524" y="5845"/>
                  </a:cubicBezTo>
                  <a:cubicBezTo>
                    <a:pt x="1500" y="5761"/>
                    <a:pt x="1441" y="5690"/>
                    <a:pt x="1405" y="5595"/>
                  </a:cubicBezTo>
                  <a:cubicBezTo>
                    <a:pt x="1363" y="5458"/>
                    <a:pt x="1266" y="5313"/>
                    <a:pt x="1162" y="5313"/>
                  </a:cubicBezTo>
                  <a:cubicBezTo>
                    <a:pt x="1148" y="5313"/>
                    <a:pt x="1133" y="5315"/>
                    <a:pt x="1119" y="5321"/>
                  </a:cubicBezTo>
                  <a:cubicBezTo>
                    <a:pt x="988" y="5380"/>
                    <a:pt x="881" y="5559"/>
                    <a:pt x="929" y="5761"/>
                  </a:cubicBezTo>
                  <a:cubicBezTo>
                    <a:pt x="1024" y="6059"/>
                    <a:pt x="1131" y="6345"/>
                    <a:pt x="1286" y="6619"/>
                  </a:cubicBezTo>
                  <a:cubicBezTo>
                    <a:pt x="1536" y="7047"/>
                    <a:pt x="1762" y="7488"/>
                    <a:pt x="2024" y="7905"/>
                  </a:cubicBezTo>
                  <a:cubicBezTo>
                    <a:pt x="2166" y="8128"/>
                    <a:pt x="2477" y="8289"/>
                    <a:pt x="2787" y="8289"/>
                  </a:cubicBezTo>
                  <a:cubicBezTo>
                    <a:pt x="3023" y="8289"/>
                    <a:pt x="3258" y="8196"/>
                    <a:pt x="3417" y="7964"/>
                  </a:cubicBezTo>
                  <a:cubicBezTo>
                    <a:pt x="3608" y="7690"/>
                    <a:pt x="3893" y="7488"/>
                    <a:pt x="4024" y="7155"/>
                  </a:cubicBezTo>
                  <a:cubicBezTo>
                    <a:pt x="4053" y="7079"/>
                    <a:pt x="4125" y="6975"/>
                    <a:pt x="4283" y="6975"/>
                  </a:cubicBezTo>
                  <a:cubicBezTo>
                    <a:pt x="4325" y="6975"/>
                    <a:pt x="4374" y="6982"/>
                    <a:pt x="4429" y="7000"/>
                  </a:cubicBezTo>
                  <a:cubicBezTo>
                    <a:pt x="4489" y="7019"/>
                    <a:pt x="4548" y="7027"/>
                    <a:pt x="4605" y="7027"/>
                  </a:cubicBezTo>
                  <a:cubicBezTo>
                    <a:pt x="4944" y="7027"/>
                    <a:pt x="5232" y="6726"/>
                    <a:pt x="5477" y="6512"/>
                  </a:cubicBezTo>
                  <a:cubicBezTo>
                    <a:pt x="5632" y="6381"/>
                    <a:pt x="5715" y="6083"/>
                    <a:pt x="5906" y="5928"/>
                  </a:cubicBezTo>
                  <a:cubicBezTo>
                    <a:pt x="5956" y="5890"/>
                    <a:pt x="6003" y="5875"/>
                    <a:pt x="6049" y="5875"/>
                  </a:cubicBezTo>
                  <a:cubicBezTo>
                    <a:pt x="6205" y="5875"/>
                    <a:pt x="6349" y="6042"/>
                    <a:pt x="6551" y="6042"/>
                  </a:cubicBezTo>
                  <a:cubicBezTo>
                    <a:pt x="6587" y="6042"/>
                    <a:pt x="6626" y="6037"/>
                    <a:pt x="6668" y="6023"/>
                  </a:cubicBezTo>
                  <a:lnTo>
                    <a:pt x="6668" y="6023"/>
                  </a:lnTo>
                  <a:cubicBezTo>
                    <a:pt x="6394" y="6381"/>
                    <a:pt x="6025" y="6523"/>
                    <a:pt x="5834" y="6845"/>
                  </a:cubicBezTo>
                  <a:cubicBezTo>
                    <a:pt x="5768" y="6949"/>
                    <a:pt x="5739" y="7091"/>
                    <a:pt x="5587" y="7091"/>
                  </a:cubicBezTo>
                  <a:cubicBezTo>
                    <a:pt x="5548" y="7091"/>
                    <a:pt x="5500" y="7081"/>
                    <a:pt x="5441" y="7059"/>
                  </a:cubicBezTo>
                  <a:cubicBezTo>
                    <a:pt x="5434" y="7056"/>
                    <a:pt x="5427" y="7054"/>
                    <a:pt x="5421" y="7054"/>
                  </a:cubicBezTo>
                  <a:cubicBezTo>
                    <a:pt x="5337" y="7054"/>
                    <a:pt x="5352" y="7341"/>
                    <a:pt x="5275" y="7452"/>
                  </a:cubicBezTo>
                  <a:cubicBezTo>
                    <a:pt x="5203" y="7559"/>
                    <a:pt x="5310" y="7702"/>
                    <a:pt x="5215" y="7738"/>
                  </a:cubicBezTo>
                  <a:cubicBezTo>
                    <a:pt x="4882" y="7869"/>
                    <a:pt x="4798" y="8143"/>
                    <a:pt x="4644" y="8417"/>
                  </a:cubicBezTo>
                  <a:cubicBezTo>
                    <a:pt x="4572" y="8559"/>
                    <a:pt x="4429" y="8726"/>
                    <a:pt x="4310" y="8881"/>
                  </a:cubicBezTo>
                  <a:cubicBezTo>
                    <a:pt x="4024" y="9226"/>
                    <a:pt x="3977" y="9655"/>
                    <a:pt x="3905" y="10060"/>
                  </a:cubicBezTo>
                  <a:cubicBezTo>
                    <a:pt x="3893" y="10143"/>
                    <a:pt x="3751" y="10310"/>
                    <a:pt x="3989" y="10333"/>
                  </a:cubicBezTo>
                  <a:cubicBezTo>
                    <a:pt x="4081" y="10347"/>
                    <a:pt x="4190" y="10385"/>
                    <a:pt x="4285" y="10385"/>
                  </a:cubicBezTo>
                  <a:cubicBezTo>
                    <a:pt x="4361" y="10385"/>
                    <a:pt x="4428" y="10359"/>
                    <a:pt x="4465" y="10274"/>
                  </a:cubicBezTo>
                  <a:cubicBezTo>
                    <a:pt x="4620" y="9857"/>
                    <a:pt x="4941" y="9512"/>
                    <a:pt x="5001" y="9060"/>
                  </a:cubicBezTo>
                  <a:cubicBezTo>
                    <a:pt x="5001" y="9048"/>
                    <a:pt x="4977" y="9024"/>
                    <a:pt x="4965" y="9012"/>
                  </a:cubicBezTo>
                  <a:cubicBezTo>
                    <a:pt x="5596" y="8619"/>
                    <a:pt x="5810" y="7857"/>
                    <a:pt x="6382" y="7416"/>
                  </a:cubicBezTo>
                  <a:cubicBezTo>
                    <a:pt x="6894" y="7035"/>
                    <a:pt x="7263" y="6512"/>
                    <a:pt x="7894" y="6250"/>
                  </a:cubicBezTo>
                  <a:cubicBezTo>
                    <a:pt x="8168" y="6131"/>
                    <a:pt x="8418" y="5845"/>
                    <a:pt x="8751" y="5750"/>
                  </a:cubicBezTo>
                  <a:cubicBezTo>
                    <a:pt x="8954" y="5690"/>
                    <a:pt x="9013" y="5500"/>
                    <a:pt x="8977" y="5345"/>
                  </a:cubicBezTo>
                  <a:cubicBezTo>
                    <a:pt x="8934" y="5159"/>
                    <a:pt x="8780" y="4983"/>
                    <a:pt x="8580" y="4983"/>
                  </a:cubicBezTo>
                  <a:cubicBezTo>
                    <a:pt x="8562" y="4983"/>
                    <a:pt x="8544" y="4985"/>
                    <a:pt x="8525" y="4988"/>
                  </a:cubicBezTo>
                  <a:cubicBezTo>
                    <a:pt x="8334" y="5011"/>
                    <a:pt x="8073" y="4964"/>
                    <a:pt x="7989" y="5238"/>
                  </a:cubicBezTo>
                  <a:cubicBezTo>
                    <a:pt x="7965" y="5297"/>
                    <a:pt x="7930" y="5321"/>
                    <a:pt x="7870" y="5333"/>
                  </a:cubicBezTo>
                  <a:cubicBezTo>
                    <a:pt x="7747" y="5381"/>
                    <a:pt x="7557" y="5406"/>
                    <a:pt x="7342" y="5406"/>
                  </a:cubicBezTo>
                  <a:cubicBezTo>
                    <a:pt x="6811" y="5406"/>
                    <a:pt x="6126" y="5252"/>
                    <a:pt x="5906" y="4904"/>
                  </a:cubicBezTo>
                  <a:cubicBezTo>
                    <a:pt x="5787" y="4726"/>
                    <a:pt x="5656" y="4511"/>
                    <a:pt x="5679" y="4285"/>
                  </a:cubicBezTo>
                  <a:cubicBezTo>
                    <a:pt x="5715" y="3880"/>
                    <a:pt x="6072" y="3845"/>
                    <a:pt x="6358" y="3773"/>
                  </a:cubicBezTo>
                  <a:cubicBezTo>
                    <a:pt x="7346" y="3559"/>
                    <a:pt x="8334" y="3356"/>
                    <a:pt x="9311" y="3130"/>
                  </a:cubicBezTo>
                  <a:cubicBezTo>
                    <a:pt x="9597" y="3071"/>
                    <a:pt x="9894" y="3142"/>
                    <a:pt x="10168" y="2999"/>
                  </a:cubicBezTo>
                  <a:cubicBezTo>
                    <a:pt x="10173" y="2997"/>
                    <a:pt x="10179" y="2996"/>
                    <a:pt x="10185" y="2996"/>
                  </a:cubicBezTo>
                  <a:cubicBezTo>
                    <a:pt x="10301" y="2996"/>
                    <a:pt x="10537" y="3402"/>
                    <a:pt x="10525" y="3583"/>
                  </a:cubicBezTo>
                  <a:cubicBezTo>
                    <a:pt x="10513" y="4047"/>
                    <a:pt x="10644" y="4476"/>
                    <a:pt x="10763" y="4916"/>
                  </a:cubicBezTo>
                  <a:cubicBezTo>
                    <a:pt x="10823" y="5119"/>
                    <a:pt x="10835" y="5333"/>
                    <a:pt x="10894" y="5547"/>
                  </a:cubicBezTo>
                  <a:cubicBezTo>
                    <a:pt x="11013" y="5976"/>
                    <a:pt x="10930" y="6428"/>
                    <a:pt x="11073" y="6869"/>
                  </a:cubicBezTo>
                  <a:cubicBezTo>
                    <a:pt x="11180" y="7202"/>
                    <a:pt x="11061" y="7512"/>
                    <a:pt x="10787" y="7774"/>
                  </a:cubicBezTo>
                  <a:cubicBezTo>
                    <a:pt x="10478" y="8047"/>
                    <a:pt x="10097" y="8262"/>
                    <a:pt x="9870" y="8631"/>
                  </a:cubicBezTo>
                  <a:cubicBezTo>
                    <a:pt x="9716" y="8893"/>
                    <a:pt x="9513" y="9119"/>
                    <a:pt x="9251" y="9286"/>
                  </a:cubicBezTo>
                  <a:lnTo>
                    <a:pt x="8870" y="9905"/>
                  </a:lnTo>
                  <a:cubicBezTo>
                    <a:pt x="8811" y="10060"/>
                    <a:pt x="8596" y="10036"/>
                    <a:pt x="8525" y="10191"/>
                  </a:cubicBezTo>
                  <a:cubicBezTo>
                    <a:pt x="8251" y="10786"/>
                    <a:pt x="7882" y="11322"/>
                    <a:pt x="7680" y="11953"/>
                  </a:cubicBezTo>
                  <a:cubicBezTo>
                    <a:pt x="7465" y="12631"/>
                    <a:pt x="7430" y="13322"/>
                    <a:pt x="7299" y="14001"/>
                  </a:cubicBezTo>
                  <a:cubicBezTo>
                    <a:pt x="7215" y="14441"/>
                    <a:pt x="7263" y="14882"/>
                    <a:pt x="7370" y="15310"/>
                  </a:cubicBezTo>
                  <a:cubicBezTo>
                    <a:pt x="7383" y="15308"/>
                    <a:pt x="7394" y="15307"/>
                    <a:pt x="7405" y="15307"/>
                  </a:cubicBezTo>
                  <a:cubicBezTo>
                    <a:pt x="7508" y="15307"/>
                    <a:pt x="7544" y="15402"/>
                    <a:pt x="7608" y="15477"/>
                  </a:cubicBezTo>
                  <a:cubicBezTo>
                    <a:pt x="7675" y="15544"/>
                    <a:pt x="7773" y="15621"/>
                    <a:pt x="7854" y="15621"/>
                  </a:cubicBezTo>
                  <a:cubicBezTo>
                    <a:pt x="7859" y="15621"/>
                    <a:pt x="7865" y="15621"/>
                    <a:pt x="7870" y="15620"/>
                  </a:cubicBezTo>
                  <a:cubicBezTo>
                    <a:pt x="7965" y="15608"/>
                    <a:pt x="7977" y="15477"/>
                    <a:pt x="8001" y="15370"/>
                  </a:cubicBezTo>
                  <a:cubicBezTo>
                    <a:pt x="8061" y="15156"/>
                    <a:pt x="8049" y="14929"/>
                    <a:pt x="8037" y="14715"/>
                  </a:cubicBezTo>
                  <a:cubicBezTo>
                    <a:pt x="8001" y="14060"/>
                    <a:pt x="8073" y="13417"/>
                    <a:pt x="8251" y="12774"/>
                  </a:cubicBezTo>
                  <a:cubicBezTo>
                    <a:pt x="8370" y="12310"/>
                    <a:pt x="8537" y="11869"/>
                    <a:pt x="8715" y="11453"/>
                  </a:cubicBezTo>
                  <a:cubicBezTo>
                    <a:pt x="8966" y="10857"/>
                    <a:pt x="9406" y="10357"/>
                    <a:pt x="9870" y="9881"/>
                  </a:cubicBezTo>
                  <a:cubicBezTo>
                    <a:pt x="10359" y="9369"/>
                    <a:pt x="10823" y="8833"/>
                    <a:pt x="11382" y="8393"/>
                  </a:cubicBezTo>
                  <a:cubicBezTo>
                    <a:pt x="11609" y="8214"/>
                    <a:pt x="11799" y="7905"/>
                    <a:pt x="11906" y="7619"/>
                  </a:cubicBezTo>
                  <a:cubicBezTo>
                    <a:pt x="11990" y="7393"/>
                    <a:pt x="11883" y="7083"/>
                    <a:pt x="11835" y="6845"/>
                  </a:cubicBezTo>
                  <a:cubicBezTo>
                    <a:pt x="11680" y="6119"/>
                    <a:pt x="11609" y="5380"/>
                    <a:pt x="11454" y="4654"/>
                  </a:cubicBezTo>
                  <a:cubicBezTo>
                    <a:pt x="11311" y="4023"/>
                    <a:pt x="11252" y="3368"/>
                    <a:pt x="11132" y="2725"/>
                  </a:cubicBezTo>
                  <a:cubicBezTo>
                    <a:pt x="11054" y="2343"/>
                    <a:pt x="10951" y="2189"/>
                    <a:pt x="10711" y="2189"/>
                  </a:cubicBezTo>
                  <a:cubicBezTo>
                    <a:pt x="10622" y="2189"/>
                    <a:pt x="10514" y="2210"/>
                    <a:pt x="10382" y="2249"/>
                  </a:cubicBezTo>
                  <a:cubicBezTo>
                    <a:pt x="10025" y="2344"/>
                    <a:pt x="9632" y="2321"/>
                    <a:pt x="9287" y="2475"/>
                  </a:cubicBezTo>
                  <a:cubicBezTo>
                    <a:pt x="9259" y="2489"/>
                    <a:pt x="9225" y="2497"/>
                    <a:pt x="9193" y="2497"/>
                  </a:cubicBezTo>
                  <a:cubicBezTo>
                    <a:pt x="9113" y="2497"/>
                    <a:pt x="9039" y="2451"/>
                    <a:pt x="9073" y="2333"/>
                  </a:cubicBezTo>
                  <a:cubicBezTo>
                    <a:pt x="9216" y="1773"/>
                    <a:pt x="8918" y="1332"/>
                    <a:pt x="8763" y="832"/>
                  </a:cubicBezTo>
                  <a:cubicBezTo>
                    <a:pt x="8692" y="618"/>
                    <a:pt x="8573" y="499"/>
                    <a:pt x="8430" y="416"/>
                  </a:cubicBezTo>
                  <a:cubicBezTo>
                    <a:pt x="8144" y="249"/>
                    <a:pt x="7811" y="213"/>
                    <a:pt x="7513" y="47"/>
                  </a:cubicBezTo>
                  <a:cubicBezTo>
                    <a:pt x="7451" y="13"/>
                    <a:pt x="7389" y="0"/>
                    <a:pt x="732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0" name="Google Shape;700;p29">
              <a:extLst>
                <a:ext uri="{FF2B5EF4-FFF2-40B4-BE49-F238E27FC236}">
                  <a16:creationId xmlns:a16="http://schemas.microsoft.com/office/drawing/2014/main" id="{C4400348-B07D-D93F-9EAD-0CACFFA0A6AE}"/>
                </a:ext>
              </a:extLst>
            </p:cNvPr>
            <p:cNvSpPr/>
            <p:nvPr/>
          </p:nvSpPr>
          <p:spPr>
            <a:xfrm>
              <a:off x="792858" y="1568737"/>
              <a:ext cx="171155" cy="149587"/>
            </a:xfrm>
            <a:custGeom>
              <a:avLst/>
              <a:gdLst/>
              <a:ahLst/>
              <a:cxnLst/>
              <a:rect l="l" t="t" r="r" b="b"/>
              <a:pathLst>
                <a:path w="8642" h="7553" extrusionOk="0">
                  <a:moveTo>
                    <a:pt x="5263" y="1"/>
                  </a:moveTo>
                  <a:cubicBezTo>
                    <a:pt x="4775" y="156"/>
                    <a:pt x="3084" y="3930"/>
                    <a:pt x="3203" y="4692"/>
                  </a:cubicBezTo>
                  <a:cubicBezTo>
                    <a:pt x="2786" y="4323"/>
                    <a:pt x="2393" y="4013"/>
                    <a:pt x="2036" y="3656"/>
                  </a:cubicBezTo>
                  <a:cubicBezTo>
                    <a:pt x="1488" y="3132"/>
                    <a:pt x="953" y="2596"/>
                    <a:pt x="369" y="2120"/>
                  </a:cubicBezTo>
                  <a:cubicBezTo>
                    <a:pt x="329" y="2080"/>
                    <a:pt x="284" y="2040"/>
                    <a:pt x="236" y="2040"/>
                  </a:cubicBezTo>
                  <a:cubicBezTo>
                    <a:pt x="213" y="2040"/>
                    <a:pt x="190" y="2049"/>
                    <a:pt x="167" y="2072"/>
                  </a:cubicBezTo>
                  <a:cubicBezTo>
                    <a:pt x="95" y="2132"/>
                    <a:pt x="0" y="2263"/>
                    <a:pt x="12" y="2275"/>
                  </a:cubicBezTo>
                  <a:cubicBezTo>
                    <a:pt x="274" y="2584"/>
                    <a:pt x="155" y="2965"/>
                    <a:pt x="238" y="3299"/>
                  </a:cubicBezTo>
                  <a:cubicBezTo>
                    <a:pt x="393" y="3977"/>
                    <a:pt x="560" y="4644"/>
                    <a:pt x="691" y="5335"/>
                  </a:cubicBezTo>
                  <a:cubicBezTo>
                    <a:pt x="762" y="5692"/>
                    <a:pt x="774" y="6085"/>
                    <a:pt x="1060" y="6394"/>
                  </a:cubicBezTo>
                  <a:cubicBezTo>
                    <a:pt x="1179" y="6525"/>
                    <a:pt x="1155" y="6811"/>
                    <a:pt x="1155" y="7025"/>
                  </a:cubicBezTo>
                  <a:cubicBezTo>
                    <a:pt x="1143" y="7335"/>
                    <a:pt x="1227" y="7549"/>
                    <a:pt x="1572" y="7549"/>
                  </a:cubicBezTo>
                  <a:cubicBezTo>
                    <a:pt x="1603" y="7551"/>
                    <a:pt x="1636" y="7553"/>
                    <a:pt x="1669" y="7553"/>
                  </a:cubicBezTo>
                  <a:cubicBezTo>
                    <a:pt x="1842" y="7553"/>
                    <a:pt x="1996" y="7507"/>
                    <a:pt x="1846" y="7216"/>
                  </a:cubicBezTo>
                  <a:cubicBezTo>
                    <a:pt x="1786" y="7097"/>
                    <a:pt x="1977" y="6990"/>
                    <a:pt x="1905" y="6811"/>
                  </a:cubicBezTo>
                  <a:cubicBezTo>
                    <a:pt x="1774" y="6490"/>
                    <a:pt x="1643" y="6168"/>
                    <a:pt x="1596" y="5823"/>
                  </a:cubicBezTo>
                  <a:cubicBezTo>
                    <a:pt x="1548" y="5454"/>
                    <a:pt x="1524" y="5037"/>
                    <a:pt x="1346" y="4728"/>
                  </a:cubicBezTo>
                  <a:cubicBezTo>
                    <a:pt x="1131" y="4382"/>
                    <a:pt x="988" y="4037"/>
                    <a:pt x="917" y="3644"/>
                  </a:cubicBezTo>
                  <a:cubicBezTo>
                    <a:pt x="893" y="3549"/>
                    <a:pt x="822" y="3477"/>
                    <a:pt x="953" y="3418"/>
                  </a:cubicBezTo>
                  <a:cubicBezTo>
                    <a:pt x="975" y="3409"/>
                    <a:pt x="993" y="3405"/>
                    <a:pt x="1009" y="3405"/>
                  </a:cubicBezTo>
                  <a:cubicBezTo>
                    <a:pt x="1078" y="3405"/>
                    <a:pt x="1097" y="3479"/>
                    <a:pt x="1155" y="3537"/>
                  </a:cubicBezTo>
                  <a:cubicBezTo>
                    <a:pt x="1703" y="4120"/>
                    <a:pt x="2250" y="4704"/>
                    <a:pt x="2810" y="5275"/>
                  </a:cubicBezTo>
                  <a:cubicBezTo>
                    <a:pt x="2989" y="5454"/>
                    <a:pt x="3227" y="5466"/>
                    <a:pt x="3453" y="5525"/>
                  </a:cubicBezTo>
                  <a:cubicBezTo>
                    <a:pt x="3469" y="5530"/>
                    <a:pt x="3486" y="5532"/>
                    <a:pt x="3504" y="5532"/>
                  </a:cubicBezTo>
                  <a:cubicBezTo>
                    <a:pt x="3617" y="5532"/>
                    <a:pt x="3747" y="5441"/>
                    <a:pt x="3727" y="5359"/>
                  </a:cubicBezTo>
                  <a:cubicBezTo>
                    <a:pt x="3667" y="5013"/>
                    <a:pt x="3989" y="4811"/>
                    <a:pt x="3989" y="4501"/>
                  </a:cubicBezTo>
                  <a:cubicBezTo>
                    <a:pt x="4001" y="4132"/>
                    <a:pt x="4203" y="3823"/>
                    <a:pt x="4346" y="3525"/>
                  </a:cubicBezTo>
                  <a:cubicBezTo>
                    <a:pt x="4536" y="3144"/>
                    <a:pt x="4405" y="2632"/>
                    <a:pt x="4810" y="2346"/>
                  </a:cubicBezTo>
                  <a:cubicBezTo>
                    <a:pt x="4822" y="2346"/>
                    <a:pt x="4798" y="2299"/>
                    <a:pt x="4786" y="2287"/>
                  </a:cubicBezTo>
                  <a:cubicBezTo>
                    <a:pt x="4596" y="2192"/>
                    <a:pt x="4715" y="2120"/>
                    <a:pt x="4798" y="2025"/>
                  </a:cubicBezTo>
                  <a:cubicBezTo>
                    <a:pt x="4953" y="1870"/>
                    <a:pt x="5060" y="1691"/>
                    <a:pt x="4989" y="1453"/>
                  </a:cubicBezTo>
                  <a:cubicBezTo>
                    <a:pt x="4965" y="1370"/>
                    <a:pt x="4965" y="1275"/>
                    <a:pt x="5072" y="1263"/>
                  </a:cubicBezTo>
                  <a:cubicBezTo>
                    <a:pt x="5077" y="1262"/>
                    <a:pt x="5082" y="1262"/>
                    <a:pt x="5086" y="1262"/>
                  </a:cubicBezTo>
                  <a:cubicBezTo>
                    <a:pt x="5170" y="1262"/>
                    <a:pt x="5193" y="1362"/>
                    <a:pt x="5215" y="1430"/>
                  </a:cubicBezTo>
                  <a:cubicBezTo>
                    <a:pt x="5263" y="1596"/>
                    <a:pt x="5239" y="1775"/>
                    <a:pt x="5251" y="1930"/>
                  </a:cubicBezTo>
                  <a:cubicBezTo>
                    <a:pt x="5287" y="2311"/>
                    <a:pt x="5465" y="2692"/>
                    <a:pt x="5429" y="3037"/>
                  </a:cubicBezTo>
                  <a:cubicBezTo>
                    <a:pt x="5394" y="3406"/>
                    <a:pt x="5537" y="3727"/>
                    <a:pt x="5584" y="4061"/>
                  </a:cubicBezTo>
                  <a:cubicBezTo>
                    <a:pt x="5632" y="4478"/>
                    <a:pt x="5703" y="4978"/>
                    <a:pt x="6144" y="5359"/>
                  </a:cubicBezTo>
                  <a:cubicBezTo>
                    <a:pt x="6248" y="5447"/>
                    <a:pt x="6322" y="5481"/>
                    <a:pt x="6380" y="5481"/>
                  </a:cubicBezTo>
                  <a:cubicBezTo>
                    <a:pt x="6447" y="5481"/>
                    <a:pt x="6492" y="5435"/>
                    <a:pt x="6537" y="5371"/>
                  </a:cubicBezTo>
                  <a:cubicBezTo>
                    <a:pt x="7215" y="4406"/>
                    <a:pt x="7882" y="3418"/>
                    <a:pt x="8549" y="2442"/>
                  </a:cubicBezTo>
                  <a:cubicBezTo>
                    <a:pt x="8573" y="2394"/>
                    <a:pt x="8596" y="2346"/>
                    <a:pt x="8632" y="2299"/>
                  </a:cubicBezTo>
                  <a:cubicBezTo>
                    <a:pt x="8642" y="2107"/>
                    <a:pt x="8603" y="2046"/>
                    <a:pt x="8549" y="2046"/>
                  </a:cubicBezTo>
                  <a:cubicBezTo>
                    <a:pt x="8468" y="2046"/>
                    <a:pt x="8353" y="2180"/>
                    <a:pt x="8311" y="2215"/>
                  </a:cubicBezTo>
                  <a:cubicBezTo>
                    <a:pt x="7620" y="2775"/>
                    <a:pt x="7061" y="3454"/>
                    <a:pt x="6644" y="4239"/>
                  </a:cubicBezTo>
                  <a:cubicBezTo>
                    <a:pt x="6587" y="4353"/>
                    <a:pt x="6520" y="4466"/>
                    <a:pt x="6369" y="4466"/>
                  </a:cubicBezTo>
                  <a:cubicBezTo>
                    <a:pt x="6361" y="4466"/>
                    <a:pt x="6354" y="4466"/>
                    <a:pt x="6346" y="4466"/>
                  </a:cubicBezTo>
                  <a:cubicBezTo>
                    <a:pt x="6191" y="3727"/>
                    <a:pt x="6060" y="2977"/>
                    <a:pt x="5882" y="2227"/>
                  </a:cubicBezTo>
                  <a:cubicBezTo>
                    <a:pt x="5703" y="1477"/>
                    <a:pt x="5477" y="739"/>
                    <a:pt x="5263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1" name="Google Shape;701;p29">
              <a:extLst>
                <a:ext uri="{FF2B5EF4-FFF2-40B4-BE49-F238E27FC236}">
                  <a16:creationId xmlns:a16="http://schemas.microsoft.com/office/drawing/2014/main" id="{6F61B795-020F-52C6-F0AF-B6974A5EA54A}"/>
                </a:ext>
              </a:extLst>
            </p:cNvPr>
            <p:cNvSpPr/>
            <p:nvPr/>
          </p:nvSpPr>
          <p:spPr>
            <a:xfrm>
              <a:off x="943543" y="1614251"/>
              <a:ext cx="27846" cy="115067"/>
            </a:xfrm>
            <a:custGeom>
              <a:avLst/>
              <a:gdLst/>
              <a:ahLst/>
              <a:cxnLst/>
              <a:rect l="l" t="t" r="r" b="b"/>
              <a:pathLst>
                <a:path w="1406" h="5810" extrusionOk="0">
                  <a:moveTo>
                    <a:pt x="1024" y="1"/>
                  </a:moveTo>
                  <a:cubicBezTo>
                    <a:pt x="988" y="48"/>
                    <a:pt x="965" y="96"/>
                    <a:pt x="941" y="144"/>
                  </a:cubicBezTo>
                  <a:cubicBezTo>
                    <a:pt x="1155" y="239"/>
                    <a:pt x="1179" y="441"/>
                    <a:pt x="1012" y="536"/>
                  </a:cubicBezTo>
                  <a:cubicBezTo>
                    <a:pt x="834" y="644"/>
                    <a:pt x="798" y="846"/>
                    <a:pt x="798" y="941"/>
                  </a:cubicBezTo>
                  <a:cubicBezTo>
                    <a:pt x="810" y="1346"/>
                    <a:pt x="679" y="1739"/>
                    <a:pt x="560" y="2084"/>
                  </a:cubicBezTo>
                  <a:cubicBezTo>
                    <a:pt x="346" y="2703"/>
                    <a:pt x="346" y="3334"/>
                    <a:pt x="215" y="3942"/>
                  </a:cubicBezTo>
                  <a:cubicBezTo>
                    <a:pt x="155" y="4168"/>
                    <a:pt x="334" y="4477"/>
                    <a:pt x="0" y="4608"/>
                  </a:cubicBezTo>
                  <a:cubicBezTo>
                    <a:pt x="155" y="4811"/>
                    <a:pt x="107" y="5025"/>
                    <a:pt x="60" y="5239"/>
                  </a:cubicBezTo>
                  <a:cubicBezTo>
                    <a:pt x="12" y="5489"/>
                    <a:pt x="36" y="5740"/>
                    <a:pt x="298" y="5799"/>
                  </a:cubicBezTo>
                  <a:cubicBezTo>
                    <a:pt x="325" y="5806"/>
                    <a:pt x="350" y="5810"/>
                    <a:pt x="373" y="5810"/>
                  </a:cubicBezTo>
                  <a:cubicBezTo>
                    <a:pt x="572" y="5810"/>
                    <a:pt x="579" y="5544"/>
                    <a:pt x="643" y="5394"/>
                  </a:cubicBezTo>
                  <a:cubicBezTo>
                    <a:pt x="869" y="4811"/>
                    <a:pt x="881" y="4168"/>
                    <a:pt x="988" y="3561"/>
                  </a:cubicBezTo>
                  <a:cubicBezTo>
                    <a:pt x="1072" y="3156"/>
                    <a:pt x="1215" y="2715"/>
                    <a:pt x="1179" y="2346"/>
                  </a:cubicBezTo>
                  <a:cubicBezTo>
                    <a:pt x="1108" y="1751"/>
                    <a:pt x="1405" y="1263"/>
                    <a:pt x="1405" y="703"/>
                  </a:cubicBezTo>
                  <a:cubicBezTo>
                    <a:pt x="1405" y="477"/>
                    <a:pt x="1215" y="48"/>
                    <a:pt x="1024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2" name="Google Shape;702;p29">
              <a:extLst>
                <a:ext uri="{FF2B5EF4-FFF2-40B4-BE49-F238E27FC236}">
                  <a16:creationId xmlns:a16="http://schemas.microsoft.com/office/drawing/2014/main" id="{9708F54C-91A7-F99D-E76C-3990D2C30D7E}"/>
                </a:ext>
              </a:extLst>
            </p:cNvPr>
            <p:cNvSpPr/>
            <p:nvPr/>
          </p:nvSpPr>
          <p:spPr>
            <a:xfrm>
              <a:off x="1014745" y="1731681"/>
              <a:ext cx="81616" cy="73021"/>
            </a:xfrm>
            <a:custGeom>
              <a:avLst/>
              <a:gdLst/>
              <a:ahLst/>
              <a:cxnLst/>
              <a:rect l="l" t="t" r="r" b="b"/>
              <a:pathLst>
                <a:path w="4121" h="3687" extrusionOk="0">
                  <a:moveTo>
                    <a:pt x="4098" y="1"/>
                  </a:moveTo>
                  <a:cubicBezTo>
                    <a:pt x="3315" y="1"/>
                    <a:pt x="2913" y="611"/>
                    <a:pt x="2358" y="930"/>
                  </a:cubicBezTo>
                  <a:cubicBezTo>
                    <a:pt x="1906" y="1192"/>
                    <a:pt x="1787" y="1811"/>
                    <a:pt x="1192" y="1894"/>
                  </a:cubicBezTo>
                  <a:cubicBezTo>
                    <a:pt x="1156" y="1894"/>
                    <a:pt x="1132" y="1966"/>
                    <a:pt x="1108" y="2013"/>
                  </a:cubicBezTo>
                  <a:cubicBezTo>
                    <a:pt x="953" y="2394"/>
                    <a:pt x="644" y="2668"/>
                    <a:pt x="358" y="2954"/>
                  </a:cubicBezTo>
                  <a:cubicBezTo>
                    <a:pt x="227" y="3097"/>
                    <a:pt x="1" y="3180"/>
                    <a:pt x="84" y="3430"/>
                  </a:cubicBezTo>
                  <a:cubicBezTo>
                    <a:pt x="108" y="3513"/>
                    <a:pt x="72" y="3656"/>
                    <a:pt x="263" y="3680"/>
                  </a:cubicBezTo>
                  <a:cubicBezTo>
                    <a:pt x="295" y="3684"/>
                    <a:pt x="325" y="3686"/>
                    <a:pt x="353" y="3686"/>
                  </a:cubicBezTo>
                  <a:cubicBezTo>
                    <a:pt x="562" y="3686"/>
                    <a:pt x="695" y="3578"/>
                    <a:pt x="811" y="3442"/>
                  </a:cubicBezTo>
                  <a:cubicBezTo>
                    <a:pt x="1275" y="2882"/>
                    <a:pt x="1823" y="2406"/>
                    <a:pt x="2346" y="1906"/>
                  </a:cubicBezTo>
                  <a:cubicBezTo>
                    <a:pt x="2954" y="1311"/>
                    <a:pt x="3668" y="811"/>
                    <a:pt x="4121" y="1"/>
                  </a:cubicBezTo>
                  <a:cubicBezTo>
                    <a:pt x="4113" y="1"/>
                    <a:pt x="4105" y="1"/>
                    <a:pt x="4098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3" name="Google Shape;703;p29">
              <a:extLst>
                <a:ext uri="{FF2B5EF4-FFF2-40B4-BE49-F238E27FC236}">
                  <a16:creationId xmlns:a16="http://schemas.microsoft.com/office/drawing/2014/main" id="{A5BAEBD3-20E8-EF8F-326A-D3C72247728E}"/>
                </a:ext>
              </a:extLst>
            </p:cNvPr>
            <p:cNvSpPr/>
            <p:nvPr/>
          </p:nvSpPr>
          <p:spPr>
            <a:xfrm>
              <a:off x="1032432" y="1795475"/>
              <a:ext cx="75021" cy="40858"/>
            </a:xfrm>
            <a:custGeom>
              <a:avLst/>
              <a:gdLst/>
              <a:ahLst/>
              <a:cxnLst/>
              <a:rect l="l" t="t" r="r" b="b"/>
              <a:pathLst>
                <a:path w="3788" h="2063" extrusionOk="0">
                  <a:moveTo>
                    <a:pt x="3577" y="0"/>
                  </a:moveTo>
                  <a:cubicBezTo>
                    <a:pt x="3515" y="0"/>
                    <a:pt x="3441" y="19"/>
                    <a:pt x="3358" y="54"/>
                  </a:cubicBezTo>
                  <a:cubicBezTo>
                    <a:pt x="2918" y="233"/>
                    <a:pt x="2513" y="495"/>
                    <a:pt x="2073" y="661"/>
                  </a:cubicBezTo>
                  <a:cubicBezTo>
                    <a:pt x="1477" y="888"/>
                    <a:pt x="906" y="1197"/>
                    <a:pt x="310" y="1412"/>
                  </a:cubicBezTo>
                  <a:cubicBezTo>
                    <a:pt x="215" y="1447"/>
                    <a:pt x="1" y="1673"/>
                    <a:pt x="108" y="1757"/>
                  </a:cubicBezTo>
                  <a:cubicBezTo>
                    <a:pt x="257" y="1859"/>
                    <a:pt x="376" y="2062"/>
                    <a:pt x="597" y="2062"/>
                  </a:cubicBezTo>
                  <a:cubicBezTo>
                    <a:pt x="659" y="2062"/>
                    <a:pt x="729" y="2046"/>
                    <a:pt x="811" y="2007"/>
                  </a:cubicBezTo>
                  <a:cubicBezTo>
                    <a:pt x="1072" y="1876"/>
                    <a:pt x="1334" y="1662"/>
                    <a:pt x="1608" y="1602"/>
                  </a:cubicBezTo>
                  <a:cubicBezTo>
                    <a:pt x="2275" y="1459"/>
                    <a:pt x="2775" y="1007"/>
                    <a:pt x="3406" y="804"/>
                  </a:cubicBezTo>
                  <a:cubicBezTo>
                    <a:pt x="3632" y="733"/>
                    <a:pt x="3751" y="495"/>
                    <a:pt x="3787" y="185"/>
                  </a:cubicBezTo>
                  <a:cubicBezTo>
                    <a:pt x="3757" y="57"/>
                    <a:pt x="3684" y="0"/>
                    <a:pt x="357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04" name="Google Shape;704;p29">
              <a:extLst>
                <a:ext uri="{FF2B5EF4-FFF2-40B4-BE49-F238E27FC236}">
                  <a16:creationId xmlns:a16="http://schemas.microsoft.com/office/drawing/2014/main" id="{39993FF0-97E9-8DDA-2059-54B7D7C46FAE}"/>
                </a:ext>
              </a:extLst>
            </p:cNvPr>
            <p:cNvSpPr/>
            <p:nvPr/>
          </p:nvSpPr>
          <p:spPr>
            <a:xfrm>
              <a:off x="1033383" y="1853843"/>
              <a:ext cx="61792" cy="32559"/>
            </a:xfrm>
            <a:custGeom>
              <a:avLst/>
              <a:gdLst/>
              <a:ahLst/>
              <a:cxnLst/>
              <a:rect l="l" t="t" r="r" b="b"/>
              <a:pathLst>
                <a:path w="3120" h="1644" extrusionOk="0">
                  <a:moveTo>
                    <a:pt x="453" y="0"/>
                  </a:moveTo>
                  <a:cubicBezTo>
                    <a:pt x="274" y="0"/>
                    <a:pt x="96" y="84"/>
                    <a:pt x="84" y="274"/>
                  </a:cubicBezTo>
                  <a:cubicBezTo>
                    <a:pt x="72" y="393"/>
                    <a:pt x="1" y="560"/>
                    <a:pt x="227" y="655"/>
                  </a:cubicBezTo>
                  <a:cubicBezTo>
                    <a:pt x="1155" y="1060"/>
                    <a:pt x="2037" y="1584"/>
                    <a:pt x="3120" y="1643"/>
                  </a:cubicBezTo>
                  <a:cubicBezTo>
                    <a:pt x="3013" y="1382"/>
                    <a:pt x="2870" y="1120"/>
                    <a:pt x="2668" y="1001"/>
                  </a:cubicBezTo>
                  <a:cubicBezTo>
                    <a:pt x="2048" y="655"/>
                    <a:pt x="1405" y="370"/>
                    <a:pt x="763" y="72"/>
                  </a:cubicBezTo>
                  <a:cubicBezTo>
                    <a:pt x="667" y="36"/>
                    <a:pt x="560" y="0"/>
                    <a:pt x="453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05" name="Google Shape;705;p29">
            <a:extLst>
              <a:ext uri="{FF2B5EF4-FFF2-40B4-BE49-F238E27FC236}">
                <a16:creationId xmlns:a16="http://schemas.microsoft.com/office/drawing/2014/main" id="{F94D31EF-BB3D-2465-2869-1F3F626A8BF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8" y="2582681"/>
            <a:ext cx="2991295" cy="414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9">
            <a:extLst>
              <a:ext uri="{FF2B5EF4-FFF2-40B4-BE49-F238E27FC236}">
                <a16:creationId xmlns:a16="http://schemas.microsoft.com/office/drawing/2014/main" id="{25DA6EA0-D814-D48A-9DCC-6C4F2792DA9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390" y="1991126"/>
            <a:ext cx="2759289" cy="44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9">
            <a:extLst>
              <a:ext uri="{FF2B5EF4-FFF2-40B4-BE49-F238E27FC236}">
                <a16:creationId xmlns:a16="http://schemas.microsoft.com/office/drawing/2014/main" id="{E6766704-9D69-D5CB-A42A-17804EB062C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521" y="1826189"/>
            <a:ext cx="2844158" cy="851783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29">
            <a:extLst>
              <a:ext uri="{FF2B5EF4-FFF2-40B4-BE49-F238E27FC236}">
                <a16:creationId xmlns:a16="http://schemas.microsoft.com/office/drawing/2014/main" id="{BBCC275D-6196-2A50-A5BA-41FDB5A0C241}"/>
              </a:ext>
            </a:extLst>
          </p:cNvPr>
          <p:cNvSpPr txBox="1"/>
          <p:nvPr/>
        </p:nvSpPr>
        <p:spPr>
          <a:xfrm>
            <a:off x="865529" y="1978448"/>
            <a:ext cx="1245975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ब</a:t>
            </a:r>
            <a:r>
              <a:rPr kumimoji="0" lang="en-I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लस्थाने</a:t>
            </a:r>
            <a:endParaRPr kumimoji="0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9" name="Google Shape;709;p29">
            <a:extLst>
              <a:ext uri="{FF2B5EF4-FFF2-40B4-BE49-F238E27FC236}">
                <a16:creationId xmlns:a16="http://schemas.microsoft.com/office/drawing/2014/main" id="{1823FD17-A965-D793-2DF8-350BEB231D83}"/>
              </a:ext>
            </a:extLst>
          </p:cNvPr>
          <p:cNvSpPr txBox="1"/>
          <p:nvPr/>
        </p:nvSpPr>
        <p:spPr>
          <a:xfrm>
            <a:off x="429606" y="2880638"/>
            <a:ext cx="2266239" cy="397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काळी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उपजाऊ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जमिन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व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उपलब्ध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पाणीसाठी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Land Bank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mr-I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अग्रगण्य केळी उत्पादक आणि विकसित बाजारपेठेतील संबंध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(Linkages)</a:t>
            </a:r>
            <a:r>
              <a:rPr kumimoji="0" lang="mr-IN" altLang="en-US" sz="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endParaRPr kumimoji="0" lang="en-US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मजबुत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सोने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व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प्लास्टीक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उद्योग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CD ratio of 76.87 %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रेल्वे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चे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जाळे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राष्ट्रीय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महामार्ग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(400+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कि.मी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विद्युत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निर्मीती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</p:txBody>
      </p:sp>
      <p:grpSp>
        <p:nvGrpSpPr>
          <p:cNvPr id="711" name="Google Shape;711;p29">
            <a:extLst>
              <a:ext uri="{FF2B5EF4-FFF2-40B4-BE49-F238E27FC236}">
                <a16:creationId xmlns:a16="http://schemas.microsoft.com/office/drawing/2014/main" id="{88D6C0DF-EDB4-5603-DCD7-6B847C559B46}"/>
              </a:ext>
            </a:extLst>
          </p:cNvPr>
          <p:cNvGrpSpPr/>
          <p:nvPr/>
        </p:nvGrpSpPr>
        <p:grpSpPr>
          <a:xfrm>
            <a:off x="3986677" y="1064438"/>
            <a:ext cx="1141593" cy="672687"/>
            <a:chOff x="2887124" y="1568737"/>
            <a:chExt cx="438138" cy="399205"/>
          </a:xfrm>
        </p:grpSpPr>
        <p:sp>
          <p:nvSpPr>
            <p:cNvPr id="712" name="Google Shape;712;p29">
              <a:extLst>
                <a:ext uri="{FF2B5EF4-FFF2-40B4-BE49-F238E27FC236}">
                  <a16:creationId xmlns:a16="http://schemas.microsoft.com/office/drawing/2014/main" id="{6268F571-020F-9F62-AE65-32DFCDE09980}"/>
                </a:ext>
              </a:extLst>
            </p:cNvPr>
            <p:cNvSpPr/>
            <p:nvPr/>
          </p:nvSpPr>
          <p:spPr>
            <a:xfrm>
              <a:off x="2887124" y="1738296"/>
              <a:ext cx="208705" cy="172581"/>
            </a:xfrm>
            <a:custGeom>
              <a:avLst/>
              <a:gdLst/>
              <a:ahLst/>
              <a:cxnLst/>
              <a:rect l="l" t="t" r="r" b="b"/>
              <a:pathLst>
                <a:path w="10538" h="8714" extrusionOk="0">
                  <a:moveTo>
                    <a:pt x="8644" y="835"/>
                  </a:moveTo>
                  <a:lnTo>
                    <a:pt x="8644" y="835"/>
                  </a:lnTo>
                  <a:cubicBezTo>
                    <a:pt x="8549" y="1061"/>
                    <a:pt x="8465" y="1240"/>
                    <a:pt x="8299" y="1406"/>
                  </a:cubicBezTo>
                  <a:cubicBezTo>
                    <a:pt x="8013" y="1692"/>
                    <a:pt x="7775" y="2025"/>
                    <a:pt x="7775" y="2466"/>
                  </a:cubicBezTo>
                  <a:cubicBezTo>
                    <a:pt x="7775" y="2609"/>
                    <a:pt x="7584" y="2525"/>
                    <a:pt x="7572" y="2704"/>
                  </a:cubicBezTo>
                  <a:cubicBezTo>
                    <a:pt x="7539" y="2980"/>
                    <a:pt x="7782" y="3378"/>
                    <a:pt x="8065" y="3378"/>
                  </a:cubicBezTo>
                  <a:cubicBezTo>
                    <a:pt x="8087" y="3378"/>
                    <a:pt x="8109" y="3376"/>
                    <a:pt x="8132" y="3371"/>
                  </a:cubicBezTo>
                  <a:cubicBezTo>
                    <a:pt x="8226" y="3353"/>
                    <a:pt x="8318" y="3346"/>
                    <a:pt x="8411" y="3346"/>
                  </a:cubicBezTo>
                  <a:cubicBezTo>
                    <a:pt x="8664" y="3346"/>
                    <a:pt x="8913" y="3396"/>
                    <a:pt x="9168" y="3396"/>
                  </a:cubicBezTo>
                  <a:cubicBezTo>
                    <a:pt x="9188" y="3396"/>
                    <a:pt x="9208" y="3395"/>
                    <a:pt x="9227" y="3395"/>
                  </a:cubicBezTo>
                  <a:cubicBezTo>
                    <a:pt x="9235" y="3394"/>
                    <a:pt x="9242" y="3394"/>
                    <a:pt x="9248" y="3394"/>
                  </a:cubicBezTo>
                  <a:cubicBezTo>
                    <a:pt x="9368" y="3394"/>
                    <a:pt x="9347" y="3492"/>
                    <a:pt x="9358" y="3526"/>
                  </a:cubicBezTo>
                  <a:cubicBezTo>
                    <a:pt x="9370" y="3657"/>
                    <a:pt x="9323" y="3799"/>
                    <a:pt x="9216" y="3871"/>
                  </a:cubicBezTo>
                  <a:cubicBezTo>
                    <a:pt x="8584" y="4299"/>
                    <a:pt x="7906" y="4669"/>
                    <a:pt x="7227" y="5014"/>
                  </a:cubicBezTo>
                  <a:cubicBezTo>
                    <a:pt x="6668" y="5300"/>
                    <a:pt x="6072" y="5562"/>
                    <a:pt x="5548" y="5895"/>
                  </a:cubicBezTo>
                  <a:cubicBezTo>
                    <a:pt x="4905" y="6300"/>
                    <a:pt x="4203" y="6597"/>
                    <a:pt x="3572" y="7038"/>
                  </a:cubicBezTo>
                  <a:cubicBezTo>
                    <a:pt x="3143" y="7336"/>
                    <a:pt x="2762" y="7681"/>
                    <a:pt x="2310" y="7931"/>
                  </a:cubicBezTo>
                  <a:cubicBezTo>
                    <a:pt x="2244" y="7971"/>
                    <a:pt x="2185" y="7990"/>
                    <a:pt x="2132" y="7990"/>
                  </a:cubicBezTo>
                  <a:cubicBezTo>
                    <a:pt x="2013" y="7990"/>
                    <a:pt x="1927" y="7894"/>
                    <a:pt x="1869" y="7728"/>
                  </a:cubicBezTo>
                  <a:cubicBezTo>
                    <a:pt x="1584" y="6966"/>
                    <a:pt x="1334" y="6204"/>
                    <a:pt x="1167" y="5407"/>
                  </a:cubicBezTo>
                  <a:cubicBezTo>
                    <a:pt x="1084" y="5014"/>
                    <a:pt x="1084" y="4621"/>
                    <a:pt x="905" y="4252"/>
                  </a:cubicBezTo>
                  <a:cubicBezTo>
                    <a:pt x="822" y="4038"/>
                    <a:pt x="1000" y="3942"/>
                    <a:pt x="1155" y="3871"/>
                  </a:cubicBezTo>
                  <a:cubicBezTo>
                    <a:pt x="1726" y="3597"/>
                    <a:pt x="2298" y="3299"/>
                    <a:pt x="2893" y="3061"/>
                  </a:cubicBezTo>
                  <a:cubicBezTo>
                    <a:pt x="3667" y="2752"/>
                    <a:pt x="4429" y="2394"/>
                    <a:pt x="5251" y="2156"/>
                  </a:cubicBezTo>
                  <a:cubicBezTo>
                    <a:pt x="6025" y="1930"/>
                    <a:pt x="6751" y="1561"/>
                    <a:pt x="7501" y="1287"/>
                  </a:cubicBezTo>
                  <a:cubicBezTo>
                    <a:pt x="7882" y="1144"/>
                    <a:pt x="8192" y="870"/>
                    <a:pt x="8644" y="835"/>
                  </a:cubicBezTo>
                  <a:close/>
                  <a:moveTo>
                    <a:pt x="8977" y="0"/>
                  </a:moveTo>
                  <a:cubicBezTo>
                    <a:pt x="8632" y="0"/>
                    <a:pt x="8291" y="93"/>
                    <a:pt x="8001" y="251"/>
                  </a:cubicBezTo>
                  <a:cubicBezTo>
                    <a:pt x="7275" y="644"/>
                    <a:pt x="6465" y="823"/>
                    <a:pt x="5739" y="1180"/>
                  </a:cubicBezTo>
                  <a:cubicBezTo>
                    <a:pt x="5227" y="1430"/>
                    <a:pt x="4655" y="1501"/>
                    <a:pt x="4167" y="1811"/>
                  </a:cubicBezTo>
                  <a:cubicBezTo>
                    <a:pt x="3822" y="2037"/>
                    <a:pt x="3405" y="2156"/>
                    <a:pt x="3012" y="2263"/>
                  </a:cubicBezTo>
                  <a:cubicBezTo>
                    <a:pt x="2743" y="2336"/>
                    <a:pt x="2545" y="2617"/>
                    <a:pt x="2255" y="2617"/>
                  </a:cubicBezTo>
                  <a:cubicBezTo>
                    <a:pt x="2212" y="2617"/>
                    <a:pt x="2167" y="2611"/>
                    <a:pt x="2119" y="2597"/>
                  </a:cubicBezTo>
                  <a:cubicBezTo>
                    <a:pt x="2024" y="2918"/>
                    <a:pt x="1655" y="2680"/>
                    <a:pt x="1536" y="2883"/>
                  </a:cubicBezTo>
                  <a:cubicBezTo>
                    <a:pt x="1369" y="3145"/>
                    <a:pt x="1024" y="3252"/>
                    <a:pt x="857" y="3264"/>
                  </a:cubicBezTo>
                  <a:cubicBezTo>
                    <a:pt x="453" y="3276"/>
                    <a:pt x="357" y="3478"/>
                    <a:pt x="310" y="3764"/>
                  </a:cubicBezTo>
                  <a:cubicBezTo>
                    <a:pt x="274" y="3918"/>
                    <a:pt x="0" y="3954"/>
                    <a:pt x="107" y="4157"/>
                  </a:cubicBezTo>
                  <a:cubicBezTo>
                    <a:pt x="417" y="4800"/>
                    <a:pt x="369" y="5526"/>
                    <a:pt x="572" y="6193"/>
                  </a:cubicBezTo>
                  <a:cubicBezTo>
                    <a:pt x="691" y="6585"/>
                    <a:pt x="810" y="7002"/>
                    <a:pt x="917" y="7407"/>
                  </a:cubicBezTo>
                  <a:cubicBezTo>
                    <a:pt x="1036" y="7824"/>
                    <a:pt x="1274" y="8205"/>
                    <a:pt x="1643" y="8538"/>
                  </a:cubicBezTo>
                  <a:cubicBezTo>
                    <a:pt x="1788" y="8665"/>
                    <a:pt x="1901" y="8714"/>
                    <a:pt x="2003" y="8714"/>
                  </a:cubicBezTo>
                  <a:cubicBezTo>
                    <a:pt x="2111" y="8714"/>
                    <a:pt x="2206" y="8659"/>
                    <a:pt x="2310" y="8586"/>
                  </a:cubicBezTo>
                  <a:cubicBezTo>
                    <a:pt x="2679" y="8336"/>
                    <a:pt x="3060" y="8098"/>
                    <a:pt x="3453" y="7871"/>
                  </a:cubicBezTo>
                  <a:cubicBezTo>
                    <a:pt x="3798" y="7657"/>
                    <a:pt x="4143" y="7455"/>
                    <a:pt x="4513" y="7264"/>
                  </a:cubicBezTo>
                  <a:cubicBezTo>
                    <a:pt x="4953" y="7026"/>
                    <a:pt x="5358" y="6693"/>
                    <a:pt x="5822" y="6490"/>
                  </a:cubicBezTo>
                  <a:cubicBezTo>
                    <a:pt x="6287" y="6288"/>
                    <a:pt x="6679" y="5966"/>
                    <a:pt x="7144" y="5752"/>
                  </a:cubicBezTo>
                  <a:cubicBezTo>
                    <a:pt x="7834" y="5431"/>
                    <a:pt x="8465" y="5014"/>
                    <a:pt x="9144" y="4669"/>
                  </a:cubicBezTo>
                  <a:cubicBezTo>
                    <a:pt x="9644" y="4407"/>
                    <a:pt x="10025" y="3990"/>
                    <a:pt x="10454" y="3633"/>
                  </a:cubicBezTo>
                  <a:cubicBezTo>
                    <a:pt x="10537" y="3573"/>
                    <a:pt x="10525" y="3442"/>
                    <a:pt x="10454" y="3335"/>
                  </a:cubicBezTo>
                  <a:cubicBezTo>
                    <a:pt x="10211" y="2944"/>
                    <a:pt x="9893" y="2666"/>
                    <a:pt x="9385" y="2666"/>
                  </a:cubicBezTo>
                  <a:cubicBezTo>
                    <a:pt x="9320" y="2666"/>
                    <a:pt x="9251" y="2671"/>
                    <a:pt x="9180" y="2680"/>
                  </a:cubicBezTo>
                  <a:cubicBezTo>
                    <a:pt x="9156" y="2688"/>
                    <a:pt x="9131" y="2691"/>
                    <a:pt x="9105" y="2691"/>
                  </a:cubicBezTo>
                  <a:cubicBezTo>
                    <a:pt x="8977" y="2691"/>
                    <a:pt x="8827" y="2609"/>
                    <a:pt x="8668" y="2609"/>
                  </a:cubicBezTo>
                  <a:cubicBezTo>
                    <a:pt x="8442" y="2609"/>
                    <a:pt x="8513" y="2430"/>
                    <a:pt x="8549" y="2371"/>
                  </a:cubicBezTo>
                  <a:cubicBezTo>
                    <a:pt x="8656" y="2204"/>
                    <a:pt x="8704" y="2013"/>
                    <a:pt x="8799" y="1859"/>
                  </a:cubicBezTo>
                  <a:cubicBezTo>
                    <a:pt x="9061" y="1454"/>
                    <a:pt x="9299" y="1037"/>
                    <a:pt x="9454" y="585"/>
                  </a:cubicBezTo>
                  <a:cubicBezTo>
                    <a:pt x="9513" y="454"/>
                    <a:pt x="9704" y="108"/>
                    <a:pt x="9346" y="37"/>
                  </a:cubicBezTo>
                  <a:cubicBezTo>
                    <a:pt x="9224" y="12"/>
                    <a:pt x="9101" y="0"/>
                    <a:pt x="8977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3" name="Google Shape;713;p29">
              <a:extLst>
                <a:ext uri="{FF2B5EF4-FFF2-40B4-BE49-F238E27FC236}">
                  <a16:creationId xmlns:a16="http://schemas.microsoft.com/office/drawing/2014/main" id="{CC8C4505-2920-4FC3-C8FB-9F14333B7A5E}"/>
                </a:ext>
              </a:extLst>
            </p:cNvPr>
            <p:cNvSpPr/>
            <p:nvPr/>
          </p:nvSpPr>
          <p:spPr>
            <a:xfrm>
              <a:off x="2996295" y="1568737"/>
              <a:ext cx="191732" cy="146240"/>
            </a:xfrm>
            <a:custGeom>
              <a:avLst/>
              <a:gdLst/>
              <a:ahLst/>
              <a:cxnLst/>
              <a:rect l="l" t="t" r="r" b="b"/>
              <a:pathLst>
                <a:path w="9681" h="7384" extrusionOk="0">
                  <a:moveTo>
                    <a:pt x="5884" y="0"/>
                  </a:moveTo>
                  <a:cubicBezTo>
                    <a:pt x="5797" y="0"/>
                    <a:pt x="5784" y="67"/>
                    <a:pt x="5751" y="145"/>
                  </a:cubicBezTo>
                  <a:cubicBezTo>
                    <a:pt x="5132" y="1335"/>
                    <a:pt x="4799" y="2645"/>
                    <a:pt x="4382" y="3907"/>
                  </a:cubicBezTo>
                  <a:cubicBezTo>
                    <a:pt x="4192" y="4502"/>
                    <a:pt x="4001" y="5109"/>
                    <a:pt x="3882" y="5741"/>
                  </a:cubicBezTo>
                  <a:cubicBezTo>
                    <a:pt x="2701" y="4710"/>
                    <a:pt x="471" y="3284"/>
                    <a:pt x="33" y="3284"/>
                  </a:cubicBezTo>
                  <a:cubicBezTo>
                    <a:pt x="21" y="3284"/>
                    <a:pt x="10" y="3286"/>
                    <a:pt x="1" y="3288"/>
                  </a:cubicBezTo>
                  <a:cubicBezTo>
                    <a:pt x="84" y="3514"/>
                    <a:pt x="370" y="3562"/>
                    <a:pt x="429" y="3788"/>
                  </a:cubicBezTo>
                  <a:cubicBezTo>
                    <a:pt x="644" y="4538"/>
                    <a:pt x="894" y="5264"/>
                    <a:pt x="1215" y="5967"/>
                  </a:cubicBezTo>
                  <a:cubicBezTo>
                    <a:pt x="1465" y="6538"/>
                    <a:pt x="1703" y="7038"/>
                    <a:pt x="2227" y="7384"/>
                  </a:cubicBezTo>
                  <a:cubicBezTo>
                    <a:pt x="2310" y="7169"/>
                    <a:pt x="2489" y="6931"/>
                    <a:pt x="2346" y="6741"/>
                  </a:cubicBezTo>
                  <a:cubicBezTo>
                    <a:pt x="2037" y="6324"/>
                    <a:pt x="1858" y="5836"/>
                    <a:pt x="1620" y="5383"/>
                  </a:cubicBezTo>
                  <a:cubicBezTo>
                    <a:pt x="1465" y="5098"/>
                    <a:pt x="1275" y="4848"/>
                    <a:pt x="1096" y="4598"/>
                  </a:cubicBezTo>
                  <a:cubicBezTo>
                    <a:pt x="1142" y="4545"/>
                    <a:pt x="1181" y="4529"/>
                    <a:pt x="1212" y="4529"/>
                  </a:cubicBezTo>
                  <a:cubicBezTo>
                    <a:pt x="1238" y="4529"/>
                    <a:pt x="1259" y="4539"/>
                    <a:pt x="1275" y="4550"/>
                  </a:cubicBezTo>
                  <a:cubicBezTo>
                    <a:pt x="1929" y="5014"/>
                    <a:pt x="2608" y="5479"/>
                    <a:pt x="3239" y="5967"/>
                  </a:cubicBezTo>
                  <a:cubicBezTo>
                    <a:pt x="3512" y="6177"/>
                    <a:pt x="3775" y="6301"/>
                    <a:pt x="4003" y="6301"/>
                  </a:cubicBezTo>
                  <a:cubicBezTo>
                    <a:pt x="4252" y="6301"/>
                    <a:pt x="4460" y="6154"/>
                    <a:pt x="4596" y="5812"/>
                  </a:cubicBezTo>
                  <a:cubicBezTo>
                    <a:pt x="4763" y="5371"/>
                    <a:pt x="4858" y="4895"/>
                    <a:pt x="5001" y="4443"/>
                  </a:cubicBezTo>
                  <a:cubicBezTo>
                    <a:pt x="5251" y="3645"/>
                    <a:pt x="5466" y="2824"/>
                    <a:pt x="5692" y="2002"/>
                  </a:cubicBezTo>
                  <a:cubicBezTo>
                    <a:pt x="5716" y="1931"/>
                    <a:pt x="5704" y="1883"/>
                    <a:pt x="5787" y="1883"/>
                  </a:cubicBezTo>
                  <a:cubicBezTo>
                    <a:pt x="5906" y="1895"/>
                    <a:pt x="5906" y="1978"/>
                    <a:pt x="5930" y="2062"/>
                  </a:cubicBezTo>
                  <a:cubicBezTo>
                    <a:pt x="5942" y="2145"/>
                    <a:pt x="5823" y="2169"/>
                    <a:pt x="5835" y="2288"/>
                  </a:cubicBezTo>
                  <a:cubicBezTo>
                    <a:pt x="5930" y="3205"/>
                    <a:pt x="5990" y="4121"/>
                    <a:pt x="6073" y="5026"/>
                  </a:cubicBezTo>
                  <a:cubicBezTo>
                    <a:pt x="6090" y="5219"/>
                    <a:pt x="6284" y="5347"/>
                    <a:pt x="6465" y="5347"/>
                  </a:cubicBezTo>
                  <a:cubicBezTo>
                    <a:pt x="6540" y="5347"/>
                    <a:pt x="6612" y="5325"/>
                    <a:pt x="6668" y="5276"/>
                  </a:cubicBezTo>
                  <a:cubicBezTo>
                    <a:pt x="6990" y="4990"/>
                    <a:pt x="7168" y="4574"/>
                    <a:pt x="7561" y="4371"/>
                  </a:cubicBezTo>
                  <a:cubicBezTo>
                    <a:pt x="7871" y="4217"/>
                    <a:pt x="7942" y="3836"/>
                    <a:pt x="8240" y="3657"/>
                  </a:cubicBezTo>
                  <a:cubicBezTo>
                    <a:pt x="8295" y="3629"/>
                    <a:pt x="8329" y="3566"/>
                    <a:pt x="8380" y="3566"/>
                  </a:cubicBezTo>
                  <a:cubicBezTo>
                    <a:pt x="8395" y="3566"/>
                    <a:pt x="8411" y="3572"/>
                    <a:pt x="8430" y="3586"/>
                  </a:cubicBezTo>
                  <a:cubicBezTo>
                    <a:pt x="8502" y="3645"/>
                    <a:pt x="8454" y="3716"/>
                    <a:pt x="8430" y="3776"/>
                  </a:cubicBezTo>
                  <a:cubicBezTo>
                    <a:pt x="8311" y="4121"/>
                    <a:pt x="8192" y="4478"/>
                    <a:pt x="8073" y="4824"/>
                  </a:cubicBezTo>
                  <a:cubicBezTo>
                    <a:pt x="7906" y="5276"/>
                    <a:pt x="7859" y="5741"/>
                    <a:pt x="7668" y="6181"/>
                  </a:cubicBezTo>
                  <a:cubicBezTo>
                    <a:pt x="7573" y="6395"/>
                    <a:pt x="7561" y="6633"/>
                    <a:pt x="7668" y="6872"/>
                  </a:cubicBezTo>
                  <a:cubicBezTo>
                    <a:pt x="7716" y="6979"/>
                    <a:pt x="7621" y="7169"/>
                    <a:pt x="7871" y="7181"/>
                  </a:cubicBezTo>
                  <a:cubicBezTo>
                    <a:pt x="8085" y="7181"/>
                    <a:pt x="8145" y="7062"/>
                    <a:pt x="8180" y="6895"/>
                  </a:cubicBezTo>
                  <a:cubicBezTo>
                    <a:pt x="8276" y="6538"/>
                    <a:pt x="8323" y="6169"/>
                    <a:pt x="8442" y="5824"/>
                  </a:cubicBezTo>
                  <a:cubicBezTo>
                    <a:pt x="8645" y="5300"/>
                    <a:pt x="8871" y="4776"/>
                    <a:pt x="8835" y="4193"/>
                  </a:cubicBezTo>
                  <a:cubicBezTo>
                    <a:pt x="8835" y="4169"/>
                    <a:pt x="8895" y="4133"/>
                    <a:pt x="8918" y="4109"/>
                  </a:cubicBezTo>
                  <a:cubicBezTo>
                    <a:pt x="9061" y="4026"/>
                    <a:pt x="9061" y="3883"/>
                    <a:pt x="9109" y="3740"/>
                  </a:cubicBezTo>
                  <a:cubicBezTo>
                    <a:pt x="9276" y="3276"/>
                    <a:pt x="9299" y="2776"/>
                    <a:pt x="9430" y="2288"/>
                  </a:cubicBezTo>
                  <a:cubicBezTo>
                    <a:pt x="9454" y="2204"/>
                    <a:pt x="9680" y="2121"/>
                    <a:pt x="9478" y="2014"/>
                  </a:cubicBezTo>
                  <a:cubicBezTo>
                    <a:pt x="9436" y="1991"/>
                    <a:pt x="9387" y="1980"/>
                    <a:pt x="9337" y="1980"/>
                  </a:cubicBezTo>
                  <a:cubicBezTo>
                    <a:pt x="9231" y="1980"/>
                    <a:pt x="9122" y="2028"/>
                    <a:pt x="9073" y="2109"/>
                  </a:cubicBezTo>
                  <a:cubicBezTo>
                    <a:pt x="8883" y="2454"/>
                    <a:pt x="8514" y="2621"/>
                    <a:pt x="8252" y="2883"/>
                  </a:cubicBezTo>
                  <a:cubicBezTo>
                    <a:pt x="7764" y="3359"/>
                    <a:pt x="7240" y="3824"/>
                    <a:pt x="6704" y="4312"/>
                  </a:cubicBezTo>
                  <a:cubicBezTo>
                    <a:pt x="6561" y="3824"/>
                    <a:pt x="6609" y="3335"/>
                    <a:pt x="6537" y="2859"/>
                  </a:cubicBezTo>
                  <a:cubicBezTo>
                    <a:pt x="6466" y="2419"/>
                    <a:pt x="6394" y="1978"/>
                    <a:pt x="6323" y="1538"/>
                  </a:cubicBezTo>
                  <a:cubicBezTo>
                    <a:pt x="6240" y="1073"/>
                    <a:pt x="6192" y="585"/>
                    <a:pt x="6013" y="133"/>
                  </a:cubicBezTo>
                  <a:cubicBezTo>
                    <a:pt x="5990" y="73"/>
                    <a:pt x="5978" y="14"/>
                    <a:pt x="5906" y="2"/>
                  </a:cubicBezTo>
                  <a:cubicBezTo>
                    <a:pt x="5898" y="1"/>
                    <a:pt x="5891" y="0"/>
                    <a:pt x="5884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4" name="Google Shape;714;p29">
              <a:extLst>
                <a:ext uri="{FF2B5EF4-FFF2-40B4-BE49-F238E27FC236}">
                  <a16:creationId xmlns:a16="http://schemas.microsoft.com/office/drawing/2014/main" id="{F4A5FABF-0611-1241-DF5D-FC5028B8DCED}"/>
                </a:ext>
              </a:extLst>
            </p:cNvPr>
            <p:cNvSpPr/>
            <p:nvPr/>
          </p:nvSpPr>
          <p:spPr>
            <a:xfrm>
              <a:off x="3103129" y="1720570"/>
              <a:ext cx="222133" cy="121543"/>
            </a:xfrm>
            <a:custGeom>
              <a:avLst/>
              <a:gdLst/>
              <a:ahLst/>
              <a:cxnLst/>
              <a:rect l="l" t="t" r="r" b="b"/>
              <a:pathLst>
                <a:path w="11216" h="6137" extrusionOk="0">
                  <a:moveTo>
                    <a:pt x="2329" y="543"/>
                  </a:moveTo>
                  <a:cubicBezTo>
                    <a:pt x="2369" y="543"/>
                    <a:pt x="2415" y="562"/>
                    <a:pt x="2465" y="575"/>
                  </a:cubicBezTo>
                  <a:cubicBezTo>
                    <a:pt x="2792" y="666"/>
                    <a:pt x="3105" y="833"/>
                    <a:pt x="3457" y="833"/>
                  </a:cubicBezTo>
                  <a:cubicBezTo>
                    <a:pt x="3567" y="833"/>
                    <a:pt x="3680" y="817"/>
                    <a:pt x="3798" y="777"/>
                  </a:cubicBezTo>
                  <a:cubicBezTo>
                    <a:pt x="3820" y="770"/>
                    <a:pt x="3843" y="767"/>
                    <a:pt x="3866" y="767"/>
                  </a:cubicBezTo>
                  <a:cubicBezTo>
                    <a:pt x="4046" y="767"/>
                    <a:pt x="4266" y="952"/>
                    <a:pt x="4477" y="1015"/>
                  </a:cubicBezTo>
                  <a:cubicBezTo>
                    <a:pt x="5298" y="1265"/>
                    <a:pt x="6108" y="1575"/>
                    <a:pt x="6930" y="1861"/>
                  </a:cubicBezTo>
                  <a:cubicBezTo>
                    <a:pt x="7406" y="2027"/>
                    <a:pt x="7906" y="2158"/>
                    <a:pt x="8394" y="2301"/>
                  </a:cubicBezTo>
                  <a:cubicBezTo>
                    <a:pt x="8763" y="2420"/>
                    <a:pt x="9108" y="2623"/>
                    <a:pt x="9501" y="2730"/>
                  </a:cubicBezTo>
                  <a:cubicBezTo>
                    <a:pt x="9680" y="2777"/>
                    <a:pt x="9870" y="2801"/>
                    <a:pt x="10061" y="2849"/>
                  </a:cubicBezTo>
                  <a:cubicBezTo>
                    <a:pt x="10335" y="2920"/>
                    <a:pt x="10251" y="3051"/>
                    <a:pt x="10192" y="3194"/>
                  </a:cubicBezTo>
                  <a:cubicBezTo>
                    <a:pt x="9966" y="3694"/>
                    <a:pt x="9620" y="4111"/>
                    <a:pt x="9359" y="4587"/>
                  </a:cubicBezTo>
                  <a:cubicBezTo>
                    <a:pt x="9239" y="4802"/>
                    <a:pt x="9180" y="5040"/>
                    <a:pt x="9013" y="5242"/>
                  </a:cubicBezTo>
                  <a:cubicBezTo>
                    <a:pt x="8902" y="5365"/>
                    <a:pt x="8801" y="5446"/>
                    <a:pt x="8632" y="5446"/>
                  </a:cubicBezTo>
                  <a:cubicBezTo>
                    <a:pt x="8620" y="5446"/>
                    <a:pt x="8609" y="5445"/>
                    <a:pt x="8597" y="5444"/>
                  </a:cubicBezTo>
                  <a:cubicBezTo>
                    <a:pt x="8108" y="5361"/>
                    <a:pt x="7608" y="5314"/>
                    <a:pt x="7120" y="5147"/>
                  </a:cubicBezTo>
                  <a:cubicBezTo>
                    <a:pt x="6334" y="4885"/>
                    <a:pt x="5549" y="4611"/>
                    <a:pt x="4763" y="4361"/>
                  </a:cubicBezTo>
                  <a:cubicBezTo>
                    <a:pt x="3989" y="4123"/>
                    <a:pt x="3251" y="3742"/>
                    <a:pt x="2489" y="3432"/>
                  </a:cubicBezTo>
                  <a:cubicBezTo>
                    <a:pt x="2262" y="3337"/>
                    <a:pt x="2215" y="3087"/>
                    <a:pt x="2036" y="2944"/>
                  </a:cubicBezTo>
                  <a:cubicBezTo>
                    <a:pt x="1786" y="2766"/>
                    <a:pt x="1596" y="2516"/>
                    <a:pt x="1298" y="2432"/>
                  </a:cubicBezTo>
                  <a:cubicBezTo>
                    <a:pt x="1072" y="2373"/>
                    <a:pt x="1143" y="2146"/>
                    <a:pt x="1084" y="2004"/>
                  </a:cubicBezTo>
                  <a:cubicBezTo>
                    <a:pt x="1036" y="1885"/>
                    <a:pt x="1250" y="1896"/>
                    <a:pt x="1310" y="1837"/>
                  </a:cubicBezTo>
                  <a:cubicBezTo>
                    <a:pt x="1596" y="1587"/>
                    <a:pt x="1989" y="1682"/>
                    <a:pt x="2286" y="1492"/>
                  </a:cubicBezTo>
                  <a:cubicBezTo>
                    <a:pt x="2548" y="1325"/>
                    <a:pt x="2596" y="992"/>
                    <a:pt x="2346" y="789"/>
                  </a:cubicBezTo>
                  <a:cubicBezTo>
                    <a:pt x="2274" y="730"/>
                    <a:pt x="2203" y="694"/>
                    <a:pt x="2239" y="611"/>
                  </a:cubicBezTo>
                  <a:cubicBezTo>
                    <a:pt x="2261" y="559"/>
                    <a:pt x="2292" y="543"/>
                    <a:pt x="2329" y="543"/>
                  </a:cubicBezTo>
                  <a:close/>
                  <a:moveTo>
                    <a:pt x="2109" y="0"/>
                  </a:moveTo>
                  <a:cubicBezTo>
                    <a:pt x="2059" y="0"/>
                    <a:pt x="2007" y="12"/>
                    <a:pt x="1953" y="39"/>
                  </a:cubicBezTo>
                  <a:cubicBezTo>
                    <a:pt x="1906" y="25"/>
                    <a:pt x="1864" y="19"/>
                    <a:pt x="1826" y="19"/>
                  </a:cubicBezTo>
                  <a:cubicBezTo>
                    <a:pt x="1670" y="19"/>
                    <a:pt x="1582" y="124"/>
                    <a:pt x="1524" y="230"/>
                  </a:cubicBezTo>
                  <a:cubicBezTo>
                    <a:pt x="1429" y="384"/>
                    <a:pt x="1500" y="551"/>
                    <a:pt x="1631" y="658"/>
                  </a:cubicBezTo>
                  <a:cubicBezTo>
                    <a:pt x="1929" y="908"/>
                    <a:pt x="1822" y="1099"/>
                    <a:pt x="1524" y="1194"/>
                  </a:cubicBezTo>
                  <a:cubicBezTo>
                    <a:pt x="1072" y="1349"/>
                    <a:pt x="679" y="1634"/>
                    <a:pt x="238" y="1825"/>
                  </a:cubicBezTo>
                  <a:cubicBezTo>
                    <a:pt x="48" y="1908"/>
                    <a:pt x="0" y="2051"/>
                    <a:pt x="107" y="2194"/>
                  </a:cubicBezTo>
                  <a:cubicBezTo>
                    <a:pt x="226" y="2385"/>
                    <a:pt x="381" y="2575"/>
                    <a:pt x="607" y="2658"/>
                  </a:cubicBezTo>
                  <a:cubicBezTo>
                    <a:pt x="953" y="2801"/>
                    <a:pt x="1191" y="3087"/>
                    <a:pt x="1500" y="3278"/>
                  </a:cubicBezTo>
                  <a:cubicBezTo>
                    <a:pt x="2036" y="3599"/>
                    <a:pt x="2370" y="4171"/>
                    <a:pt x="2953" y="4480"/>
                  </a:cubicBezTo>
                  <a:cubicBezTo>
                    <a:pt x="3370" y="4694"/>
                    <a:pt x="3810" y="4802"/>
                    <a:pt x="4239" y="4968"/>
                  </a:cubicBezTo>
                  <a:cubicBezTo>
                    <a:pt x="4644" y="5135"/>
                    <a:pt x="5132" y="5206"/>
                    <a:pt x="5537" y="5385"/>
                  </a:cubicBezTo>
                  <a:cubicBezTo>
                    <a:pt x="6049" y="5611"/>
                    <a:pt x="6572" y="5730"/>
                    <a:pt x="7096" y="5873"/>
                  </a:cubicBezTo>
                  <a:cubicBezTo>
                    <a:pt x="7404" y="5964"/>
                    <a:pt x="7723" y="6088"/>
                    <a:pt x="8031" y="6088"/>
                  </a:cubicBezTo>
                  <a:cubicBezTo>
                    <a:pt x="8045" y="6088"/>
                    <a:pt x="8059" y="6088"/>
                    <a:pt x="8073" y="6087"/>
                  </a:cubicBezTo>
                  <a:cubicBezTo>
                    <a:pt x="8088" y="6087"/>
                    <a:pt x="8103" y="6087"/>
                    <a:pt x="8118" y="6087"/>
                  </a:cubicBezTo>
                  <a:cubicBezTo>
                    <a:pt x="8323" y="6087"/>
                    <a:pt x="8532" y="6137"/>
                    <a:pt x="8724" y="6137"/>
                  </a:cubicBezTo>
                  <a:cubicBezTo>
                    <a:pt x="8809" y="6137"/>
                    <a:pt x="8890" y="6127"/>
                    <a:pt x="8966" y="6099"/>
                  </a:cubicBezTo>
                  <a:cubicBezTo>
                    <a:pt x="9466" y="5933"/>
                    <a:pt x="9740" y="5456"/>
                    <a:pt x="10049" y="5052"/>
                  </a:cubicBezTo>
                  <a:cubicBezTo>
                    <a:pt x="10359" y="4635"/>
                    <a:pt x="10454" y="4087"/>
                    <a:pt x="10799" y="3670"/>
                  </a:cubicBezTo>
                  <a:cubicBezTo>
                    <a:pt x="11216" y="3158"/>
                    <a:pt x="11085" y="2849"/>
                    <a:pt x="10525" y="2527"/>
                  </a:cubicBezTo>
                  <a:cubicBezTo>
                    <a:pt x="9990" y="2218"/>
                    <a:pt x="9406" y="2075"/>
                    <a:pt x="8835" y="1849"/>
                  </a:cubicBezTo>
                  <a:cubicBezTo>
                    <a:pt x="8708" y="1803"/>
                    <a:pt x="8638" y="1658"/>
                    <a:pt x="8473" y="1658"/>
                  </a:cubicBezTo>
                  <a:cubicBezTo>
                    <a:pt x="8467" y="1658"/>
                    <a:pt x="8460" y="1658"/>
                    <a:pt x="8454" y="1658"/>
                  </a:cubicBezTo>
                  <a:cubicBezTo>
                    <a:pt x="8435" y="1659"/>
                    <a:pt x="8417" y="1660"/>
                    <a:pt x="8399" y="1660"/>
                  </a:cubicBezTo>
                  <a:cubicBezTo>
                    <a:pt x="8054" y="1660"/>
                    <a:pt x="7757" y="1452"/>
                    <a:pt x="7418" y="1373"/>
                  </a:cubicBezTo>
                  <a:cubicBezTo>
                    <a:pt x="6977" y="1277"/>
                    <a:pt x="6561" y="1039"/>
                    <a:pt x="6132" y="884"/>
                  </a:cubicBezTo>
                  <a:cubicBezTo>
                    <a:pt x="5501" y="658"/>
                    <a:pt x="4822" y="551"/>
                    <a:pt x="4203" y="265"/>
                  </a:cubicBezTo>
                  <a:cubicBezTo>
                    <a:pt x="4045" y="193"/>
                    <a:pt x="3879" y="149"/>
                    <a:pt x="3717" y="149"/>
                  </a:cubicBezTo>
                  <a:cubicBezTo>
                    <a:pt x="3586" y="149"/>
                    <a:pt x="3456" y="178"/>
                    <a:pt x="3334" y="241"/>
                  </a:cubicBezTo>
                  <a:cubicBezTo>
                    <a:pt x="3247" y="290"/>
                    <a:pt x="3171" y="304"/>
                    <a:pt x="3095" y="304"/>
                  </a:cubicBezTo>
                  <a:cubicBezTo>
                    <a:pt x="3004" y="304"/>
                    <a:pt x="2914" y="284"/>
                    <a:pt x="2810" y="277"/>
                  </a:cubicBezTo>
                  <a:cubicBezTo>
                    <a:pt x="2536" y="248"/>
                    <a:pt x="2342" y="0"/>
                    <a:pt x="2109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5" name="Google Shape;715;p29">
              <a:extLst>
                <a:ext uri="{FF2B5EF4-FFF2-40B4-BE49-F238E27FC236}">
                  <a16:creationId xmlns:a16="http://schemas.microsoft.com/office/drawing/2014/main" id="{4E83CC9B-8D20-589D-1630-DF5E7B4C1B75}"/>
                </a:ext>
              </a:extLst>
            </p:cNvPr>
            <p:cNvSpPr/>
            <p:nvPr/>
          </p:nvSpPr>
          <p:spPr>
            <a:xfrm>
              <a:off x="3098870" y="1805557"/>
              <a:ext cx="61811" cy="62485"/>
            </a:xfrm>
            <a:custGeom>
              <a:avLst/>
              <a:gdLst/>
              <a:ahLst/>
              <a:cxnLst/>
              <a:rect l="l" t="t" r="r" b="b"/>
              <a:pathLst>
                <a:path w="3121" h="3155" extrusionOk="0">
                  <a:moveTo>
                    <a:pt x="1001" y="725"/>
                  </a:moveTo>
                  <a:lnTo>
                    <a:pt x="1001" y="725"/>
                  </a:lnTo>
                  <a:cubicBezTo>
                    <a:pt x="1477" y="1070"/>
                    <a:pt x="1882" y="1332"/>
                    <a:pt x="2227" y="1630"/>
                  </a:cubicBezTo>
                  <a:cubicBezTo>
                    <a:pt x="2346" y="1725"/>
                    <a:pt x="2227" y="1892"/>
                    <a:pt x="2084" y="1975"/>
                  </a:cubicBezTo>
                  <a:cubicBezTo>
                    <a:pt x="1763" y="2166"/>
                    <a:pt x="1406" y="2261"/>
                    <a:pt x="1049" y="2332"/>
                  </a:cubicBezTo>
                  <a:cubicBezTo>
                    <a:pt x="1021" y="2338"/>
                    <a:pt x="998" y="2341"/>
                    <a:pt x="977" y="2341"/>
                  </a:cubicBezTo>
                  <a:cubicBezTo>
                    <a:pt x="832" y="2341"/>
                    <a:pt x="824" y="2208"/>
                    <a:pt x="834" y="2094"/>
                  </a:cubicBezTo>
                  <a:cubicBezTo>
                    <a:pt x="882" y="1820"/>
                    <a:pt x="918" y="1523"/>
                    <a:pt x="1025" y="1273"/>
                  </a:cubicBezTo>
                  <a:cubicBezTo>
                    <a:pt x="1084" y="1118"/>
                    <a:pt x="1061" y="999"/>
                    <a:pt x="1001" y="725"/>
                  </a:cubicBezTo>
                  <a:close/>
                  <a:moveTo>
                    <a:pt x="904" y="0"/>
                  </a:moveTo>
                  <a:cubicBezTo>
                    <a:pt x="760" y="0"/>
                    <a:pt x="639" y="98"/>
                    <a:pt x="656" y="165"/>
                  </a:cubicBezTo>
                  <a:cubicBezTo>
                    <a:pt x="715" y="570"/>
                    <a:pt x="513" y="903"/>
                    <a:pt x="430" y="1249"/>
                  </a:cubicBezTo>
                  <a:cubicBezTo>
                    <a:pt x="334" y="1642"/>
                    <a:pt x="406" y="2046"/>
                    <a:pt x="203" y="2416"/>
                  </a:cubicBezTo>
                  <a:cubicBezTo>
                    <a:pt x="1" y="2773"/>
                    <a:pt x="168" y="2987"/>
                    <a:pt x="572" y="3130"/>
                  </a:cubicBezTo>
                  <a:cubicBezTo>
                    <a:pt x="619" y="3148"/>
                    <a:pt x="660" y="3155"/>
                    <a:pt x="698" y="3155"/>
                  </a:cubicBezTo>
                  <a:cubicBezTo>
                    <a:pt x="786" y="3155"/>
                    <a:pt x="858" y="3116"/>
                    <a:pt x="941" y="3082"/>
                  </a:cubicBezTo>
                  <a:cubicBezTo>
                    <a:pt x="1442" y="2880"/>
                    <a:pt x="1918" y="2642"/>
                    <a:pt x="2454" y="2570"/>
                  </a:cubicBezTo>
                  <a:cubicBezTo>
                    <a:pt x="2787" y="2523"/>
                    <a:pt x="3073" y="2404"/>
                    <a:pt x="3108" y="2011"/>
                  </a:cubicBezTo>
                  <a:cubicBezTo>
                    <a:pt x="3120" y="1820"/>
                    <a:pt x="3049" y="1677"/>
                    <a:pt x="2906" y="1546"/>
                  </a:cubicBezTo>
                  <a:cubicBezTo>
                    <a:pt x="2323" y="1034"/>
                    <a:pt x="1715" y="522"/>
                    <a:pt x="1084" y="58"/>
                  </a:cubicBezTo>
                  <a:cubicBezTo>
                    <a:pt x="1026" y="17"/>
                    <a:pt x="963" y="0"/>
                    <a:pt x="904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6" name="Google Shape;716;p29">
              <a:extLst>
                <a:ext uri="{FF2B5EF4-FFF2-40B4-BE49-F238E27FC236}">
                  <a16:creationId xmlns:a16="http://schemas.microsoft.com/office/drawing/2014/main" id="{1013A66F-7D38-B811-593C-DD63B9C7DE0C}"/>
                </a:ext>
              </a:extLst>
            </p:cNvPr>
            <p:cNvSpPr/>
            <p:nvPr/>
          </p:nvSpPr>
          <p:spPr>
            <a:xfrm>
              <a:off x="3110199" y="1890603"/>
              <a:ext cx="19825" cy="77339"/>
            </a:xfrm>
            <a:custGeom>
              <a:avLst/>
              <a:gdLst/>
              <a:ahLst/>
              <a:cxnLst/>
              <a:rect l="l" t="t" r="r" b="b"/>
              <a:pathLst>
                <a:path w="1001" h="3905" extrusionOk="0">
                  <a:moveTo>
                    <a:pt x="311" y="0"/>
                  </a:moveTo>
                  <a:cubicBezTo>
                    <a:pt x="295" y="0"/>
                    <a:pt x="279" y="1"/>
                    <a:pt x="262" y="3"/>
                  </a:cubicBezTo>
                  <a:cubicBezTo>
                    <a:pt x="0" y="27"/>
                    <a:pt x="60" y="265"/>
                    <a:pt x="60" y="431"/>
                  </a:cubicBezTo>
                  <a:cubicBezTo>
                    <a:pt x="72" y="848"/>
                    <a:pt x="72" y="1277"/>
                    <a:pt x="108" y="1682"/>
                  </a:cubicBezTo>
                  <a:cubicBezTo>
                    <a:pt x="143" y="2289"/>
                    <a:pt x="203" y="2896"/>
                    <a:pt x="262" y="3503"/>
                  </a:cubicBezTo>
                  <a:cubicBezTo>
                    <a:pt x="286" y="3741"/>
                    <a:pt x="500" y="3848"/>
                    <a:pt x="667" y="3896"/>
                  </a:cubicBezTo>
                  <a:cubicBezTo>
                    <a:pt x="687" y="3902"/>
                    <a:pt x="705" y="3905"/>
                    <a:pt x="720" y="3905"/>
                  </a:cubicBezTo>
                  <a:cubicBezTo>
                    <a:pt x="857" y="3905"/>
                    <a:pt x="804" y="3683"/>
                    <a:pt x="858" y="3586"/>
                  </a:cubicBezTo>
                  <a:cubicBezTo>
                    <a:pt x="905" y="3503"/>
                    <a:pt x="941" y="3384"/>
                    <a:pt x="929" y="3289"/>
                  </a:cubicBezTo>
                  <a:cubicBezTo>
                    <a:pt x="858" y="2682"/>
                    <a:pt x="1001" y="2086"/>
                    <a:pt x="870" y="1479"/>
                  </a:cubicBezTo>
                  <a:cubicBezTo>
                    <a:pt x="834" y="1265"/>
                    <a:pt x="655" y="1027"/>
                    <a:pt x="786" y="777"/>
                  </a:cubicBezTo>
                  <a:cubicBezTo>
                    <a:pt x="905" y="610"/>
                    <a:pt x="834" y="455"/>
                    <a:pt x="762" y="312"/>
                  </a:cubicBezTo>
                  <a:cubicBezTo>
                    <a:pt x="674" y="136"/>
                    <a:pt x="514" y="0"/>
                    <a:pt x="311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7" name="Google Shape;717;p29">
              <a:extLst>
                <a:ext uri="{FF2B5EF4-FFF2-40B4-BE49-F238E27FC236}">
                  <a16:creationId xmlns:a16="http://schemas.microsoft.com/office/drawing/2014/main" id="{98C693D2-ADE7-36E2-9943-B96C846BACBB}"/>
                </a:ext>
              </a:extLst>
            </p:cNvPr>
            <p:cNvSpPr/>
            <p:nvPr/>
          </p:nvSpPr>
          <p:spPr>
            <a:xfrm>
              <a:off x="3037095" y="1878046"/>
              <a:ext cx="41293" cy="60702"/>
            </a:xfrm>
            <a:custGeom>
              <a:avLst/>
              <a:gdLst/>
              <a:ahLst/>
              <a:cxnLst/>
              <a:rect l="l" t="t" r="r" b="b"/>
              <a:pathLst>
                <a:path w="2085" h="3065" extrusionOk="0">
                  <a:moveTo>
                    <a:pt x="1658" y="1"/>
                  </a:moveTo>
                  <a:cubicBezTo>
                    <a:pt x="1549" y="1"/>
                    <a:pt x="1415" y="114"/>
                    <a:pt x="1405" y="160"/>
                  </a:cubicBezTo>
                  <a:cubicBezTo>
                    <a:pt x="1227" y="625"/>
                    <a:pt x="810" y="934"/>
                    <a:pt x="691" y="1399"/>
                  </a:cubicBezTo>
                  <a:cubicBezTo>
                    <a:pt x="655" y="1530"/>
                    <a:pt x="584" y="1625"/>
                    <a:pt x="524" y="1732"/>
                  </a:cubicBezTo>
                  <a:cubicBezTo>
                    <a:pt x="381" y="1994"/>
                    <a:pt x="155" y="2232"/>
                    <a:pt x="120" y="2554"/>
                  </a:cubicBezTo>
                  <a:cubicBezTo>
                    <a:pt x="96" y="2756"/>
                    <a:pt x="0" y="3006"/>
                    <a:pt x="250" y="3054"/>
                  </a:cubicBezTo>
                  <a:cubicBezTo>
                    <a:pt x="286" y="3061"/>
                    <a:pt x="323" y="3065"/>
                    <a:pt x="360" y="3065"/>
                  </a:cubicBezTo>
                  <a:cubicBezTo>
                    <a:pt x="564" y="3065"/>
                    <a:pt x="785" y="2957"/>
                    <a:pt x="846" y="2756"/>
                  </a:cubicBezTo>
                  <a:cubicBezTo>
                    <a:pt x="1012" y="2244"/>
                    <a:pt x="1382" y="1839"/>
                    <a:pt x="1584" y="1351"/>
                  </a:cubicBezTo>
                  <a:cubicBezTo>
                    <a:pt x="1715" y="1042"/>
                    <a:pt x="2084" y="863"/>
                    <a:pt x="2025" y="482"/>
                  </a:cubicBezTo>
                  <a:cubicBezTo>
                    <a:pt x="2072" y="220"/>
                    <a:pt x="1870" y="125"/>
                    <a:pt x="1739" y="30"/>
                  </a:cubicBezTo>
                  <a:cubicBezTo>
                    <a:pt x="1716" y="9"/>
                    <a:pt x="1688" y="1"/>
                    <a:pt x="1658" y="1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8" name="Google Shape;718;p29">
              <a:extLst>
                <a:ext uri="{FF2B5EF4-FFF2-40B4-BE49-F238E27FC236}">
                  <a16:creationId xmlns:a16="http://schemas.microsoft.com/office/drawing/2014/main" id="{B2FD555F-188D-5D47-F9C2-7C8B848F71A9}"/>
                </a:ext>
              </a:extLst>
            </p:cNvPr>
            <p:cNvSpPr/>
            <p:nvPr/>
          </p:nvSpPr>
          <p:spPr>
            <a:xfrm>
              <a:off x="3195326" y="1654556"/>
              <a:ext cx="45769" cy="49612"/>
            </a:xfrm>
            <a:custGeom>
              <a:avLst/>
              <a:gdLst/>
              <a:ahLst/>
              <a:cxnLst/>
              <a:rect l="l" t="t" r="r" b="b"/>
              <a:pathLst>
                <a:path w="2311" h="2505" extrusionOk="0">
                  <a:moveTo>
                    <a:pt x="2090" y="0"/>
                  </a:moveTo>
                  <a:cubicBezTo>
                    <a:pt x="2039" y="0"/>
                    <a:pt x="1985" y="17"/>
                    <a:pt x="1917" y="62"/>
                  </a:cubicBezTo>
                  <a:cubicBezTo>
                    <a:pt x="1227" y="550"/>
                    <a:pt x="774" y="1277"/>
                    <a:pt x="167" y="1848"/>
                  </a:cubicBezTo>
                  <a:cubicBezTo>
                    <a:pt x="120" y="1884"/>
                    <a:pt x="132" y="1991"/>
                    <a:pt x="96" y="2062"/>
                  </a:cubicBezTo>
                  <a:cubicBezTo>
                    <a:pt x="1" y="2241"/>
                    <a:pt x="1" y="2431"/>
                    <a:pt x="215" y="2479"/>
                  </a:cubicBezTo>
                  <a:cubicBezTo>
                    <a:pt x="264" y="2494"/>
                    <a:pt x="318" y="2504"/>
                    <a:pt x="373" y="2504"/>
                  </a:cubicBezTo>
                  <a:cubicBezTo>
                    <a:pt x="493" y="2504"/>
                    <a:pt x="614" y="2456"/>
                    <a:pt x="679" y="2300"/>
                  </a:cubicBezTo>
                  <a:cubicBezTo>
                    <a:pt x="727" y="2170"/>
                    <a:pt x="763" y="2015"/>
                    <a:pt x="870" y="1955"/>
                  </a:cubicBezTo>
                  <a:cubicBezTo>
                    <a:pt x="1382" y="1634"/>
                    <a:pt x="1632" y="1074"/>
                    <a:pt x="2072" y="681"/>
                  </a:cubicBezTo>
                  <a:cubicBezTo>
                    <a:pt x="2179" y="586"/>
                    <a:pt x="2275" y="419"/>
                    <a:pt x="2239" y="229"/>
                  </a:cubicBezTo>
                  <a:cubicBezTo>
                    <a:pt x="2215" y="157"/>
                    <a:pt x="2310" y="50"/>
                    <a:pt x="2179" y="15"/>
                  </a:cubicBezTo>
                  <a:cubicBezTo>
                    <a:pt x="2149" y="6"/>
                    <a:pt x="2120" y="0"/>
                    <a:pt x="2090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19" name="Google Shape;719;p29">
              <a:extLst>
                <a:ext uri="{FF2B5EF4-FFF2-40B4-BE49-F238E27FC236}">
                  <a16:creationId xmlns:a16="http://schemas.microsoft.com/office/drawing/2014/main" id="{9AA7BA11-31B4-3635-D8AE-42304647276E}"/>
                </a:ext>
              </a:extLst>
            </p:cNvPr>
            <p:cNvSpPr/>
            <p:nvPr/>
          </p:nvSpPr>
          <p:spPr>
            <a:xfrm>
              <a:off x="3170093" y="1873788"/>
              <a:ext cx="33035" cy="50701"/>
            </a:xfrm>
            <a:custGeom>
              <a:avLst/>
              <a:gdLst/>
              <a:ahLst/>
              <a:cxnLst/>
              <a:rect l="l" t="t" r="r" b="b"/>
              <a:pathLst>
                <a:path w="1668" h="2560" extrusionOk="0">
                  <a:moveTo>
                    <a:pt x="263" y="0"/>
                  </a:moveTo>
                  <a:cubicBezTo>
                    <a:pt x="240" y="0"/>
                    <a:pt x="216" y="6"/>
                    <a:pt x="191" y="18"/>
                  </a:cubicBezTo>
                  <a:cubicBezTo>
                    <a:pt x="60" y="78"/>
                    <a:pt x="1" y="221"/>
                    <a:pt x="60" y="352"/>
                  </a:cubicBezTo>
                  <a:cubicBezTo>
                    <a:pt x="12" y="483"/>
                    <a:pt x="36" y="578"/>
                    <a:pt x="96" y="673"/>
                  </a:cubicBezTo>
                  <a:cubicBezTo>
                    <a:pt x="417" y="1221"/>
                    <a:pt x="703" y="1780"/>
                    <a:pt x="1084" y="2292"/>
                  </a:cubicBezTo>
                  <a:cubicBezTo>
                    <a:pt x="1161" y="2399"/>
                    <a:pt x="1238" y="2560"/>
                    <a:pt x="1373" y="2560"/>
                  </a:cubicBezTo>
                  <a:cubicBezTo>
                    <a:pt x="1404" y="2560"/>
                    <a:pt x="1439" y="2551"/>
                    <a:pt x="1477" y="2531"/>
                  </a:cubicBezTo>
                  <a:cubicBezTo>
                    <a:pt x="1667" y="2435"/>
                    <a:pt x="1656" y="2185"/>
                    <a:pt x="1596" y="2030"/>
                  </a:cubicBezTo>
                  <a:cubicBezTo>
                    <a:pt x="1334" y="1352"/>
                    <a:pt x="989" y="733"/>
                    <a:pt x="501" y="197"/>
                  </a:cubicBezTo>
                  <a:cubicBezTo>
                    <a:pt x="442" y="119"/>
                    <a:pt x="367" y="0"/>
                    <a:pt x="263" y="0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20" name="Google Shape;720;p29">
              <a:extLst>
                <a:ext uri="{FF2B5EF4-FFF2-40B4-BE49-F238E27FC236}">
                  <a16:creationId xmlns:a16="http://schemas.microsoft.com/office/drawing/2014/main" id="{69F2859A-0A59-910A-EB88-CEC291BC2BAC}"/>
                </a:ext>
              </a:extLst>
            </p:cNvPr>
            <p:cNvSpPr/>
            <p:nvPr/>
          </p:nvSpPr>
          <p:spPr>
            <a:xfrm>
              <a:off x="2964942" y="1678878"/>
              <a:ext cx="40105" cy="48126"/>
            </a:xfrm>
            <a:custGeom>
              <a:avLst/>
              <a:gdLst/>
              <a:ahLst/>
              <a:cxnLst/>
              <a:rect l="l" t="t" r="r" b="b"/>
              <a:pathLst>
                <a:path w="2025" h="2430" extrusionOk="0">
                  <a:moveTo>
                    <a:pt x="0" y="1"/>
                  </a:moveTo>
                  <a:lnTo>
                    <a:pt x="0" y="1"/>
                  </a:lnTo>
                  <a:cubicBezTo>
                    <a:pt x="274" y="1013"/>
                    <a:pt x="941" y="1632"/>
                    <a:pt x="1524" y="2323"/>
                  </a:cubicBezTo>
                  <a:cubicBezTo>
                    <a:pt x="1580" y="2392"/>
                    <a:pt x="1635" y="2429"/>
                    <a:pt x="1702" y="2429"/>
                  </a:cubicBezTo>
                  <a:cubicBezTo>
                    <a:pt x="1751" y="2429"/>
                    <a:pt x="1805" y="2410"/>
                    <a:pt x="1869" y="2370"/>
                  </a:cubicBezTo>
                  <a:cubicBezTo>
                    <a:pt x="2024" y="2287"/>
                    <a:pt x="2000" y="2156"/>
                    <a:pt x="1953" y="2049"/>
                  </a:cubicBezTo>
                  <a:cubicBezTo>
                    <a:pt x="1846" y="1787"/>
                    <a:pt x="1607" y="1596"/>
                    <a:pt x="1465" y="1382"/>
                  </a:cubicBezTo>
                  <a:cubicBezTo>
                    <a:pt x="1084" y="822"/>
                    <a:pt x="524" y="501"/>
                    <a:pt x="0" y="1"/>
                  </a:cubicBezTo>
                  <a:close/>
                </a:path>
              </a:pathLst>
            </a:custGeom>
            <a:solidFill>
              <a:srgbClr val="03A6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22" name="Google Shape;722;p29">
            <a:extLst>
              <a:ext uri="{FF2B5EF4-FFF2-40B4-BE49-F238E27FC236}">
                <a16:creationId xmlns:a16="http://schemas.microsoft.com/office/drawing/2014/main" id="{A8BC2559-3E05-CF7F-86DD-3A35289C75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9486" y="2581684"/>
            <a:ext cx="3140050" cy="4141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29">
            <a:extLst>
              <a:ext uri="{FF2B5EF4-FFF2-40B4-BE49-F238E27FC236}">
                <a16:creationId xmlns:a16="http://schemas.microsoft.com/office/drawing/2014/main" id="{2360CAF9-076B-C5CA-9653-CA1468A4719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4118" y="1915761"/>
            <a:ext cx="2734009" cy="449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9">
            <a:extLst>
              <a:ext uri="{FF2B5EF4-FFF2-40B4-BE49-F238E27FC236}">
                <a16:creationId xmlns:a16="http://schemas.microsoft.com/office/drawing/2014/main" id="{BB91D4B3-949A-401E-0180-E5FA3596A36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99998" y="1766349"/>
            <a:ext cx="2819025" cy="86017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9">
            <a:extLst>
              <a:ext uri="{FF2B5EF4-FFF2-40B4-BE49-F238E27FC236}">
                <a16:creationId xmlns:a16="http://schemas.microsoft.com/office/drawing/2014/main" id="{394CB7DA-5F1A-269B-86CD-414D82F13687}"/>
              </a:ext>
            </a:extLst>
          </p:cNvPr>
          <p:cNvSpPr txBox="1"/>
          <p:nvPr/>
        </p:nvSpPr>
        <p:spPr>
          <a:xfrm>
            <a:off x="3920218" y="1881589"/>
            <a:ext cx="1506689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कमतरता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29">
            <a:extLst>
              <a:ext uri="{FF2B5EF4-FFF2-40B4-BE49-F238E27FC236}">
                <a16:creationId xmlns:a16="http://schemas.microsoft.com/office/drawing/2014/main" id="{6F4C7EE9-7DC2-0AED-5F42-46BC24F8F0C8}"/>
              </a:ext>
            </a:extLst>
          </p:cNvPr>
          <p:cNvSpPr txBox="1"/>
          <p:nvPr/>
        </p:nvSpPr>
        <p:spPr>
          <a:xfrm>
            <a:off x="3420901" y="2936504"/>
            <a:ext cx="2388516" cy="309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शेतीवरील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मोठ्या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प्रमाणात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अवलंबित्व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. 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हलक्या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दर्ज्याची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कारागीरी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औद्योगिक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पायाभूत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सुविधेची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कमतरता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भारतातील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सर्वाधिक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खताचे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उपभोक्ता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मुल्यवर्धन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व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भुगर्भातील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कमी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झालेली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पाणी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पातळी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मुळे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अश्वासत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शेती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US" sz="1500" dirty="0" err="1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मोठ्या</a:t>
            </a:r>
            <a:r>
              <a:rPr lang="en-US" sz="1500" dirty="0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उद्योगांचा</a:t>
            </a:r>
            <a:r>
              <a:rPr lang="en-US" sz="1500" dirty="0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अभाव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Times New Roman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Times New Roman"/>
            </a:endParaRPr>
          </a:p>
        </p:txBody>
      </p:sp>
      <p:grpSp>
        <p:nvGrpSpPr>
          <p:cNvPr id="728" name="Google Shape;728;p29">
            <a:extLst>
              <a:ext uri="{FF2B5EF4-FFF2-40B4-BE49-F238E27FC236}">
                <a16:creationId xmlns:a16="http://schemas.microsoft.com/office/drawing/2014/main" id="{18A6E585-E248-2EBE-81A1-FE6A49E52543}"/>
              </a:ext>
            </a:extLst>
          </p:cNvPr>
          <p:cNvGrpSpPr/>
          <p:nvPr/>
        </p:nvGrpSpPr>
        <p:grpSpPr>
          <a:xfrm>
            <a:off x="7045439" y="1093601"/>
            <a:ext cx="942155" cy="624490"/>
            <a:chOff x="5190134" y="1568738"/>
            <a:chExt cx="368113" cy="496873"/>
          </a:xfrm>
        </p:grpSpPr>
        <p:sp>
          <p:nvSpPr>
            <p:cNvPr id="729" name="Google Shape;729;p29">
              <a:extLst>
                <a:ext uri="{FF2B5EF4-FFF2-40B4-BE49-F238E27FC236}">
                  <a16:creationId xmlns:a16="http://schemas.microsoft.com/office/drawing/2014/main" id="{E9557657-C822-03A6-AB96-D063A4B09FD3}"/>
                </a:ext>
              </a:extLst>
            </p:cNvPr>
            <p:cNvSpPr/>
            <p:nvPr/>
          </p:nvSpPr>
          <p:spPr>
            <a:xfrm>
              <a:off x="5227390" y="1670779"/>
              <a:ext cx="266239" cy="394832"/>
            </a:xfrm>
            <a:custGeom>
              <a:avLst/>
              <a:gdLst/>
              <a:ahLst/>
              <a:cxnLst/>
              <a:rect l="l" t="t" r="r" b="b"/>
              <a:pathLst>
                <a:path w="13443" h="19936" extrusionOk="0">
                  <a:moveTo>
                    <a:pt x="7484" y="7280"/>
                  </a:moveTo>
                  <a:cubicBezTo>
                    <a:pt x="7609" y="7280"/>
                    <a:pt x="7706" y="7374"/>
                    <a:pt x="7830" y="7374"/>
                  </a:cubicBezTo>
                  <a:cubicBezTo>
                    <a:pt x="7836" y="7374"/>
                    <a:pt x="7841" y="7374"/>
                    <a:pt x="7847" y="7374"/>
                  </a:cubicBezTo>
                  <a:cubicBezTo>
                    <a:pt x="7849" y="7373"/>
                    <a:pt x="7851" y="7373"/>
                    <a:pt x="7853" y="7373"/>
                  </a:cubicBezTo>
                  <a:cubicBezTo>
                    <a:pt x="7905" y="7373"/>
                    <a:pt x="7881" y="7529"/>
                    <a:pt x="7847" y="7529"/>
                  </a:cubicBezTo>
                  <a:cubicBezTo>
                    <a:pt x="7573" y="7529"/>
                    <a:pt x="7620" y="7731"/>
                    <a:pt x="7656" y="7862"/>
                  </a:cubicBezTo>
                  <a:cubicBezTo>
                    <a:pt x="7740" y="8291"/>
                    <a:pt x="7644" y="8695"/>
                    <a:pt x="7585" y="9112"/>
                  </a:cubicBezTo>
                  <a:cubicBezTo>
                    <a:pt x="7573" y="9207"/>
                    <a:pt x="7609" y="9315"/>
                    <a:pt x="7632" y="9446"/>
                  </a:cubicBezTo>
                  <a:cubicBezTo>
                    <a:pt x="7632" y="10481"/>
                    <a:pt x="7585" y="11553"/>
                    <a:pt x="7656" y="12613"/>
                  </a:cubicBezTo>
                  <a:cubicBezTo>
                    <a:pt x="7680" y="12946"/>
                    <a:pt x="7787" y="13303"/>
                    <a:pt x="7787" y="13672"/>
                  </a:cubicBezTo>
                  <a:cubicBezTo>
                    <a:pt x="7787" y="13815"/>
                    <a:pt x="7811" y="13970"/>
                    <a:pt x="7609" y="14006"/>
                  </a:cubicBezTo>
                  <a:cubicBezTo>
                    <a:pt x="7586" y="14009"/>
                    <a:pt x="7565" y="14011"/>
                    <a:pt x="7546" y="14011"/>
                  </a:cubicBezTo>
                  <a:cubicBezTo>
                    <a:pt x="7426" y="14011"/>
                    <a:pt x="7376" y="13944"/>
                    <a:pt x="7335" y="13779"/>
                  </a:cubicBezTo>
                  <a:cubicBezTo>
                    <a:pt x="7204" y="13220"/>
                    <a:pt x="7049" y="12672"/>
                    <a:pt x="6835" y="12136"/>
                  </a:cubicBezTo>
                  <a:cubicBezTo>
                    <a:pt x="6537" y="11398"/>
                    <a:pt x="6239" y="10648"/>
                    <a:pt x="5954" y="9910"/>
                  </a:cubicBezTo>
                  <a:cubicBezTo>
                    <a:pt x="5763" y="9446"/>
                    <a:pt x="5370" y="9100"/>
                    <a:pt x="5311" y="8588"/>
                  </a:cubicBezTo>
                  <a:cubicBezTo>
                    <a:pt x="5299" y="8541"/>
                    <a:pt x="5251" y="8505"/>
                    <a:pt x="5227" y="8445"/>
                  </a:cubicBezTo>
                  <a:cubicBezTo>
                    <a:pt x="5156" y="8291"/>
                    <a:pt x="4799" y="8243"/>
                    <a:pt x="4918" y="8112"/>
                  </a:cubicBezTo>
                  <a:cubicBezTo>
                    <a:pt x="5061" y="7969"/>
                    <a:pt x="5311" y="7862"/>
                    <a:pt x="5585" y="7826"/>
                  </a:cubicBezTo>
                  <a:cubicBezTo>
                    <a:pt x="6180" y="7743"/>
                    <a:pt x="6799" y="7648"/>
                    <a:pt x="7335" y="7326"/>
                  </a:cubicBezTo>
                  <a:cubicBezTo>
                    <a:pt x="7390" y="7292"/>
                    <a:pt x="7439" y="7280"/>
                    <a:pt x="7484" y="7280"/>
                  </a:cubicBezTo>
                  <a:close/>
                  <a:moveTo>
                    <a:pt x="7090" y="750"/>
                  </a:moveTo>
                  <a:cubicBezTo>
                    <a:pt x="7697" y="750"/>
                    <a:pt x="8306" y="781"/>
                    <a:pt x="8871" y="1016"/>
                  </a:cubicBezTo>
                  <a:cubicBezTo>
                    <a:pt x="9585" y="1326"/>
                    <a:pt x="10287" y="1683"/>
                    <a:pt x="10740" y="2445"/>
                  </a:cubicBezTo>
                  <a:cubicBezTo>
                    <a:pt x="11026" y="2909"/>
                    <a:pt x="11490" y="3314"/>
                    <a:pt x="11716" y="3814"/>
                  </a:cubicBezTo>
                  <a:cubicBezTo>
                    <a:pt x="11954" y="4326"/>
                    <a:pt x="12419" y="4766"/>
                    <a:pt x="12312" y="5397"/>
                  </a:cubicBezTo>
                  <a:cubicBezTo>
                    <a:pt x="12312" y="5421"/>
                    <a:pt x="12323" y="5457"/>
                    <a:pt x="12335" y="5469"/>
                  </a:cubicBezTo>
                  <a:cubicBezTo>
                    <a:pt x="12621" y="5826"/>
                    <a:pt x="12621" y="6195"/>
                    <a:pt x="12502" y="6624"/>
                  </a:cubicBezTo>
                  <a:cubicBezTo>
                    <a:pt x="12490" y="6695"/>
                    <a:pt x="12395" y="7005"/>
                    <a:pt x="12621" y="7148"/>
                  </a:cubicBezTo>
                  <a:cubicBezTo>
                    <a:pt x="12693" y="7195"/>
                    <a:pt x="12526" y="7136"/>
                    <a:pt x="12502" y="7231"/>
                  </a:cubicBezTo>
                  <a:cubicBezTo>
                    <a:pt x="12407" y="7529"/>
                    <a:pt x="12383" y="7838"/>
                    <a:pt x="12335" y="8124"/>
                  </a:cubicBezTo>
                  <a:cubicBezTo>
                    <a:pt x="12300" y="8338"/>
                    <a:pt x="12192" y="8600"/>
                    <a:pt x="12288" y="8862"/>
                  </a:cubicBezTo>
                  <a:cubicBezTo>
                    <a:pt x="12395" y="9172"/>
                    <a:pt x="12204" y="9446"/>
                    <a:pt x="12085" y="9707"/>
                  </a:cubicBezTo>
                  <a:cubicBezTo>
                    <a:pt x="11978" y="10005"/>
                    <a:pt x="11859" y="10303"/>
                    <a:pt x="11788" y="10589"/>
                  </a:cubicBezTo>
                  <a:cubicBezTo>
                    <a:pt x="11657" y="11160"/>
                    <a:pt x="11359" y="11660"/>
                    <a:pt x="11169" y="12208"/>
                  </a:cubicBezTo>
                  <a:cubicBezTo>
                    <a:pt x="11133" y="12315"/>
                    <a:pt x="11061" y="12422"/>
                    <a:pt x="10930" y="12458"/>
                  </a:cubicBezTo>
                  <a:cubicBezTo>
                    <a:pt x="10799" y="12505"/>
                    <a:pt x="10740" y="12636"/>
                    <a:pt x="10740" y="12744"/>
                  </a:cubicBezTo>
                  <a:cubicBezTo>
                    <a:pt x="10740" y="13244"/>
                    <a:pt x="10359" y="13410"/>
                    <a:pt x="10002" y="13494"/>
                  </a:cubicBezTo>
                  <a:cubicBezTo>
                    <a:pt x="9668" y="13589"/>
                    <a:pt x="9323" y="13494"/>
                    <a:pt x="8954" y="13684"/>
                  </a:cubicBezTo>
                  <a:cubicBezTo>
                    <a:pt x="8906" y="13709"/>
                    <a:pt x="8864" y="13720"/>
                    <a:pt x="8829" y="13720"/>
                  </a:cubicBezTo>
                  <a:cubicBezTo>
                    <a:pt x="8631" y="13720"/>
                    <a:pt x="8624" y="13368"/>
                    <a:pt x="8573" y="13196"/>
                  </a:cubicBezTo>
                  <a:cubicBezTo>
                    <a:pt x="8394" y="12625"/>
                    <a:pt x="8537" y="12017"/>
                    <a:pt x="8382" y="11434"/>
                  </a:cubicBezTo>
                  <a:cubicBezTo>
                    <a:pt x="8371" y="11362"/>
                    <a:pt x="8430" y="11112"/>
                    <a:pt x="8418" y="10958"/>
                  </a:cubicBezTo>
                  <a:cubicBezTo>
                    <a:pt x="8359" y="10339"/>
                    <a:pt x="8454" y="9719"/>
                    <a:pt x="8466" y="9112"/>
                  </a:cubicBezTo>
                  <a:cubicBezTo>
                    <a:pt x="8478" y="8636"/>
                    <a:pt x="8561" y="8183"/>
                    <a:pt x="8633" y="7719"/>
                  </a:cubicBezTo>
                  <a:cubicBezTo>
                    <a:pt x="8704" y="7302"/>
                    <a:pt x="8680" y="6910"/>
                    <a:pt x="8502" y="6529"/>
                  </a:cubicBezTo>
                  <a:cubicBezTo>
                    <a:pt x="8442" y="6409"/>
                    <a:pt x="8359" y="6398"/>
                    <a:pt x="8275" y="6398"/>
                  </a:cubicBezTo>
                  <a:cubicBezTo>
                    <a:pt x="7847" y="6398"/>
                    <a:pt x="7442" y="6409"/>
                    <a:pt x="7025" y="6659"/>
                  </a:cubicBezTo>
                  <a:cubicBezTo>
                    <a:pt x="6811" y="6790"/>
                    <a:pt x="6489" y="6910"/>
                    <a:pt x="6180" y="6910"/>
                  </a:cubicBezTo>
                  <a:cubicBezTo>
                    <a:pt x="5620" y="6910"/>
                    <a:pt x="5132" y="7171"/>
                    <a:pt x="4596" y="7291"/>
                  </a:cubicBezTo>
                  <a:cubicBezTo>
                    <a:pt x="3858" y="7457"/>
                    <a:pt x="3775" y="8076"/>
                    <a:pt x="4370" y="8612"/>
                  </a:cubicBezTo>
                  <a:cubicBezTo>
                    <a:pt x="4787" y="8981"/>
                    <a:pt x="4953" y="9481"/>
                    <a:pt x="5192" y="9958"/>
                  </a:cubicBezTo>
                  <a:cubicBezTo>
                    <a:pt x="5465" y="10541"/>
                    <a:pt x="5763" y="11112"/>
                    <a:pt x="5989" y="11708"/>
                  </a:cubicBezTo>
                  <a:cubicBezTo>
                    <a:pt x="6251" y="12410"/>
                    <a:pt x="6454" y="13125"/>
                    <a:pt x="6656" y="13851"/>
                  </a:cubicBezTo>
                  <a:cubicBezTo>
                    <a:pt x="6706" y="14041"/>
                    <a:pt x="6731" y="14283"/>
                    <a:pt x="6467" y="14283"/>
                  </a:cubicBezTo>
                  <a:cubicBezTo>
                    <a:pt x="6418" y="14283"/>
                    <a:pt x="6358" y="14274"/>
                    <a:pt x="6287" y="14256"/>
                  </a:cubicBezTo>
                  <a:cubicBezTo>
                    <a:pt x="5966" y="14363"/>
                    <a:pt x="5561" y="14303"/>
                    <a:pt x="5323" y="14672"/>
                  </a:cubicBezTo>
                  <a:cubicBezTo>
                    <a:pt x="5288" y="14722"/>
                    <a:pt x="5262" y="14740"/>
                    <a:pt x="5239" y="14740"/>
                  </a:cubicBezTo>
                  <a:cubicBezTo>
                    <a:pt x="5206" y="14740"/>
                    <a:pt x="5179" y="14702"/>
                    <a:pt x="5144" y="14660"/>
                  </a:cubicBezTo>
                  <a:cubicBezTo>
                    <a:pt x="4632" y="14006"/>
                    <a:pt x="3918" y="13565"/>
                    <a:pt x="3334" y="12970"/>
                  </a:cubicBezTo>
                  <a:cubicBezTo>
                    <a:pt x="2822" y="12446"/>
                    <a:pt x="2322" y="11886"/>
                    <a:pt x="1870" y="11315"/>
                  </a:cubicBezTo>
                  <a:cubicBezTo>
                    <a:pt x="1501" y="10827"/>
                    <a:pt x="1286" y="10196"/>
                    <a:pt x="1084" y="9600"/>
                  </a:cubicBezTo>
                  <a:cubicBezTo>
                    <a:pt x="679" y="8410"/>
                    <a:pt x="596" y="7171"/>
                    <a:pt x="786" y="5957"/>
                  </a:cubicBezTo>
                  <a:cubicBezTo>
                    <a:pt x="917" y="5124"/>
                    <a:pt x="1143" y="4278"/>
                    <a:pt x="1679" y="3516"/>
                  </a:cubicBezTo>
                  <a:cubicBezTo>
                    <a:pt x="2025" y="3028"/>
                    <a:pt x="2417" y="2588"/>
                    <a:pt x="2810" y="2171"/>
                  </a:cubicBezTo>
                  <a:cubicBezTo>
                    <a:pt x="3168" y="1814"/>
                    <a:pt x="3656" y="1528"/>
                    <a:pt x="4168" y="1314"/>
                  </a:cubicBezTo>
                  <a:cubicBezTo>
                    <a:pt x="4668" y="1087"/>
                    <a:pt x="5192" y="945"/>
                    <a:pt x="5704" y="802"/>
                  </a:cubicBezTo>
                  <a:cubicBezTo>
                    <a:pt x="5865" y="759"/>
                    <a:pt x="6045" y="753"/>
                    <a:pt x="6217" y="753"/>
                  </a:cubicBezTo>
                  <a:cubicBezTo>
                    <a:pt x="6286" y="753"/>
                    <a:pt x="6353" y="754"/>
                    <a:pt x="6418" y="754"/>
                  </a:cubicBezTo>
                  <a:cubicBezTo>
                    <a:pt x="6640" y="754"/>
                    <a:pt x="6865" y="750"/>
                    <a:pt x="7090" y="750"/>
                  </a:cubicBezTo>
                  <a:close/>
                  <a:moveTo>
                    <a:pt x="10091" y="14095"/>
                  </a:moveTo>
                  <a:cubicBezTo>
                    <a:pt x="10273" y="14095"/>
                    <a:pt x="10381" y="14205"/>
                    <a:pt x="10442" y="14399"/>
                  </a:cubicBezTo>
                  <a:cubicBezTo>
                    <a:pt x="10490" y="14577"/>
                    <a:pt x="10538" y="14791"/>
                    <a:pt x="10442" y="14994"/>
                  </a:cubicBezTo>
                  <a:cubicBezTo>
                    <a:pt x="10704" y="15470"/>
                    <a:pt x="10692" y="16006"/>
                    <a:pt x="10799" y="16518"/>
                  </a:cubicBezTo>
                  <a:cubicBezTo>
                    <a:pt x="10823" y="16673"/>
                    <a:pt x="10668" y="16673"/>
                    <a:pt x="10573" y="16673"/>
                  </a:cubicBezTo>
                  <a:cubicBezTo>
                    <a:pt x="9954" y="16673"/>
                    <a:pt x="9347" y="16827"/>
                    <a:pt x="8775" y="17018"/>
                  </a:cubicBezTo>
                  <a:cubicBezTo>
                    <a:pt x="8097" y="17220"/>
                    <a:pt x="7406" y="17327"/>
                    <a:pt x="6739" y="17566"/>
                  </a:cubicBezTo>
                  <a:cubicBezTo>
                    <a:pt x="6476" y="17655"/>
                    <a:pt x="6280" y="17704"/>
                    <a:pt x="6132" y="17704"/>
                  </a:cubicBezTo>
                  <a:cubicBezTo>
                    <a:pt x="5807" y="17704"/>
                    <a:pt x="5721" y="17462"/>
                    <a:pt x="5680" y="16863"/>
                  </a:cubicBezTo>
                  <a:cubicBezTo>
                    <a:pt x="5668" y="16661"/>
                    <a:pt x="5715" y="16542"/>
                    <a:pt x="5954" y="16494"/>
                  </a:cubicBezTo>
                  <a:cubicBezTo>
                    <a:pt x="6489" y="16387"/>
                    <a:pt x="7049" y="16327"/>
                    <a:pt x="7573" y="16149"/>
                  </a:cubicBezTo>
                  <a:cubicBezTo>
                    <a:pt x="8204" y="15934"/>
                    <a:pt x="8871" y="15863"/>
                    <a:pt x="9478" y="15565"/>
                  </a:cubicBezTo>
                  <a:cubicBezTo>
                    <a:pt x="9609" y="15506"/>
                    <a:pt x="9740" y="15422"/>
                    <a:pt x="9906" y="15399"/>
                  </a:cubicBezTo>
                  <a:cubicBezTo>
                    <a:pt x="10121" y="15363"/>
                    <a:pt x="10335" y="15256"/>
                    <a:pt x="10418" y="15018"/>
                  </a:cubicBezTo>
                  <a:cubicBezTo>
                    <a:pt x="10109" y="15018"/>
                    <a:pt x="9811" y="15089"/>
                    <a:pt x="9502" y="15125"/>
                  </a:cubicBezTo>
                  <a:cubicBezTo>
                    <a:pt x="8561" y="15268"/>
                    <a:pt x="7656" y="15589"/>
                    <a:pt x="6763" y="15875"/>
                  </a:cubicBezTo>
                  <a:cubicBezTo>
                    <a:pt x="6394" y="15982"/>
                    <a:pt x="5942" y="15815"/>
                    <a:pt x="5656" y="16184"/>
                  </a:cubicBezTo>
                  <a:cubicBezTo>
                    <a:pt x="5442" y="15875"/>
                    <a:pt x="5454" y="15553"/>
                    <a:pt x="5430" y="15220"/>
                  </a:cubicBezTo>
                  <a:cubicBezTo>
                    <a:pt x="5406" y="15053"/>
                    <a:pt x="5537" y="15018"/>
                    <a:pt x="5656" y="15018"/>
                  </a:cubicBezTo>
                  <a:cubicBezTo>
                    <a:pt x="6454" y="15006"/>
                    <a:pt x="7216" y="14768"/>
                    <a:pt x="8001" y="14625"/>
                  </a:cubicBezTo>
                  <a:cubicBezTo>
                    <a:pt x="8644" y="14506"/>
                    <a:pt x="9264" y="14339"/>
                    <a:pt x="9871" y="14137"/>
                  </a:cubicBezTo>
                  <a:cubicBezTo>
                    <a:pt x="9954" y="14109"/>
                    <a:pt x="10027" y="14095"/>
                    <a:pt x="10091" y="14095"/>
                  </a:cubicBezTo>
                  <a:close/>
                  <a:moveTo>
                    <a:pt x="10792" y="17049"/>
                  </a:moveTo>
                  <a:cubicBezTo>
                    <a:pt x="10936" y="17049"/>
                    <a:pt x="11044" y="17261"/>
                    <a:pt x="11204" y="17280"/>
                  </a:cubicBezTo>
                  <a:cubicBezTo>
                    <a:pt x="11335" y="17304"/>
                    <a:pt x="11169" y="17542"/>
                    <a:pt x="11073" y="17578"/>
                  </a:cubicBezTo>
                  <a:cubicBezTo>
                    <a:pt x="10668" y="17744"/>
                    <a:pt x="10490" y="18149"/>
                    <a:pt x="10192" y="18423"/>
                  </a:cubicBezTo>
                  <a:cubicBezTo>
                    <a:pt x="9692" y="18863"/>
                    <a:pt x="9121" y="19125"/>
                    <a:pt x="8692" y="19209"/>
                  </a:cubicBezTo>
                  <a:cubicBezTo>
                    <a:pt x="8381" y="19225"/>
                    <a:pt x="8112" y="19246"/>
                    <a:pt x="7870" y="19246"/>
                  </a:cubicBezTo>
                  <a:cubicBezTo>
                    <a:pt x="7584" y="19246"/>
                    <a:pt x="7335" y="19217"/>
                    <a:pt x="7097" y="19113"/>
                  </a:cubicBezTo>
                  <a:cubicBezTo>
                    <a:pt x="6716" y="18959"/>
                    <a:pt x="6251" y="18923"/>
                    <a:pt x="6049" y="18482"/>
                  </a:cubicBezTo>
                  <a:cubicBezTo>
                    <a:pt x="6025" y="18411"/>
                    <a:pt x="5930" y="18363"/>
                    <a:pt x="5989" y="18268"/>
                  </a:cubicBezTo>
                  <a:cubicBezTo>
                    <a:pt x="6012" y="18230"/>
                    <a:pt x="6034" y="18216"/>
                    <a:pt x="6054" y="18216"/>
                  </a:cubicBezTo>
                  <a:cubicBezTo>
                    <a:pt x="6099" y="18216"/>
                    <a:pt x="6139" y="18279"/>
                    <a:pt x="6180" y="18304"/>
                  </a:cubicBezTo>
                  <a:cubicBezTo>
                    <a:pt x="6221" y="18327"/>
                    <a:pt x="6260" y="18336"/>
                    <a:pt x="6299" y="18336"/>
                  </a:cubicBezTo>
                  <a:cubicBezTo>
                    <a:pt x="6417" y="18336"/>
                    <a:pt x="6527" y="18250"/>
                    <a:pt x="6644" y="18232"/>
                  </a:cubicBezTo>
                  <a:cubicBezTo>
                    <a:pt x="7406" y="18113"/>
                    <a:pt x="8180" y="18018"/>
                    <a:pt x="8906" y="17792"/>
                  </a:cubicBezTo>
                  <a:cubicBezTo>
                    <a:pt x="9502" y="17601"/>
                    <a:pt x="10168" y="17542"/>
                    <a:pt x="10668" y="17101"/>
                  </a:cubicBezTo>
                  <a:cubicBezTo>
                    <a:pt x="10713" y="17064"/>
                    <a:pt x="10754" y="17049"/>
                    <a:pt x="10792" y="17049"/>
                  </a:cubicBezTo>
                  <a:close/>
                  <a:moveTo>
                    <a:pt x="6759" y="0"/>
                  </a:moveTo>
                  <a:cubicBezTo>
                    <a:pt x="6403" y="0"/>
                    <a:pt x="6043" y="27"/>
                    <a:pt x="5692" y="111"/>
                  </a:cubicBezTo>
                  <a:cubicBezTo>
                    <a:pt x="5108" y="242"/>
                    <a:pt x="4453" y="183"/>
                    <a:pt x="3965" y="659"/>
                  </a:cubicBezTo>
                  <a:cubicBezTo>
                    <a:pt x="3930" y="694"/>
                    <a:pt x="3870" y="694"/>
                    <a:pt x="3810" y="706"/>
                  </a:cubicBezTo>
                  <a:cubicBezTo>
                    <a:pt x="3275" y="837"/>
                    <a:pt x="2894" y="1218"/>
                    <a:pt x="2465" y="1540"/>
                  </a:cubicBezTo>
                  <a:cubicBezTo>
                    <a:pt x="2132" y="1790"/>
                    <a:pt x="1953" y="2171"/>
                    <a:pt x="1655" y="2457"/>
                  </a:cubicBezTo>
                  <a:cubicBezTo>
                    <a:pt x="1310" y="2778"/>
                    <a:pt x="1084" y="3183"/>
                    <a:pt x="870" y="3600"/>
                  </a:cubicBezTo>
                  <a:cubicBezTo>
                    <a:pt x="679" y="4004"/>
                    <a:pt x="560" y="4397"/>
                    <a:pt x="429" y="4814"/>
                  </a:cubicBezTo>
                  <a:cubicBezTo>
                    <a:pt x="203" y="5576"/>
                    <a:pt x="0" y="6338"/>
                    <a:pt x="12" y="7148"/>
                  </a:cubicBezTo>
                  <a:cubicBezTo>
                    <a:pt x="24" y="7624"/>
                    <a:pt x="179" y="8100"/>
                    <a:pt x="84" y="8588"/>
                  </a:cubicBezTo>
                  <a:cubicBezTo>
                    <a:pt x="60" y="8648"/>
                    <a:pt x="131" y="8731"/>
                    <a:pt x="167" y="8791"/>
                  </a:cubicBezTo>
                  <a:cubicBezTo>
                    <a:pt x="251" y="8934"/>
                    <a:pt x="322" y="9053"/>
                    <a:pt x="310" y="9231"/>
                  </a:cubicBezTo>
                  <a:cubicBezTo>
                    <a:pt x="298" y="9981"/>
                    <a:pt x="691" y="10612"/>
                    <a:pt x="977" y="11255"/>
                  </a:cubicBezTo>
                  <a:cubicBezTo>
                    <a:pt x="1382" y="12148"/>
                    <a:pt x="2096" y="12815"/>
                    <a:pt x="2798" y="13482"/>
                  </a:cubicBezTo>
                  <a:cubicBezTo>
                    <a:pt x="3084" y="13768"/>
                    <a:pt x="3465" y="13934"/>
                    <a:pt x="3656" y="14279"/>
                  </a:cubicBezTo>
                  <a:cubicBezTo>
                    <a:pt x="3810" y="14541"/>
                    <a:pt x="4001" y="14732"/>
                    <a:pt x="4251" y="14875"/>
                  </a:cubicBezTo>
                  <a:cubicBezTo>
                    <a:pt x="4453" y="14982"/>
                    <a:pt x="4632" y="15137"/>
                    <a:pt x="4703" y="15363"/>
                  </a:cubicBezTo>
                  <a:cubicBezTo>
                    <a:pt x="4858" y="15803"/>
                    <a:pt x="4870" y="16268"/>
                    <a:pt x="4906" y="16744"/>
                  </a:cubicBezTo>
                  <a:cubicBezTo>
                    <a:pt x="4739" y="16946"/>
                    <a:pt x="5144" y="16923"/>
                    <a:pt x="5073" y="17018"/>
                  </a:cubicBezTo>
                  <a:cubicBezTo>
                    <a:pt x="4882" y="17304"/>
                    <a:pt x="5120" y="17542"/>
                    <a:pt x="5096" y="17816"/>
                  </a:cubicBezTo>
                  <a:cubicBezTo>
                    <a:pt x="5061" y="18316"/>
                    <a:pt x="5287" y="18828"/>
                    <a:pt x="5656" y="19149"/>
                  </a:cubicBezTo>
                  <a:cubicBezTo>
                    <a:pt x="6401" y="19780"/>
                    <a:pt x="7356" y="19936"/>
                    <a:pt x="8298" y="19936"/>
                  </a:cubicBezTo>
                  <a:cubicBezTo>
                    <a:pt x="8334" y="19936"/>
                    <a:pt x="8370" y="19935"/>
                    <a:pt x="8406" y="19935"/>
                  </a:cubicBezTo>
                  <a:cubicBezTo>
                    <a:pt x="8990" y="19935"/>
                    <a:pt x="9573" y="19709"/>
                    <a:pt x="10121" y="19471"/>
                  </a:cubicBezTo>
                  <a:cubicBezTo>
                    <a:pt x="10252" y="19411"/>
                    <a:pt x="10347" y="19328"/>
                    <a:pt x="10430" y="19221"/>
                  </a:cubicBezTo>
                  <a:cubicBezTo>
                    <a:pt x="10621" y="18982"/>
                    <a:pt x="10847" y="18768"/>
                    <a:pt x="11085" y="18566"/>
                  </a:cubicBezTo>
                  <a:cubicBezTo>
                    <a:pt x="11323" y="18363"/>
                    <a:pt x="11609" y="18113"/>
                    <a:pt x="11609" y="17804"/>
                  </a:cubicBezTo>
                  <a:cubicBezTo>
                    <a:pt x="11609" y="17232"/>
                    <a:pt x="11514" y="16649"/>
                    <a:pt x="11442" y="16077"/>
                  </a:cubicBezTo>
                  <a:cubicBezTo>
                    <a:pt x="11430" y="15934"/>
                    <a:pt x="11514" y="15792"/>
                    <a:pt x="11371" y="15637"/>
                  </a:cubicBezTo>
                  <a:cubicBezTo>
                    <a:pt x="11204" y="15446"/>
                    <a:pt x="11454" y="15065"/>
                    <a:pt x="11121" y="14899"/>
                  </a:cubicBezTo>
                  <a:cubicBezTo>
                    <a:pt x="11300" y="14660"/>
                    <a:pt x="11145" y="14375"/>
                    <a:pt x="11085" y="14232"/>
                  </a:cubicBezTo>
                  <a:cubicBezTo>
                    <a:pt x="10907" y="13851"/>
                    <a:pt x="10954" y="13648"/>
                    <a:pt x="11240" y="13375"/>
                  </a:cubicBezTo>
                  <a:cubicBezTo>
                    <a:pt x="11681" y="12958"/>
                    <a:pt x="11907" y="12422"/>
                    <a:pt x="12133" y="11863"/>
                  </a:cubicBezTo>
                  <a:cubicBezTo>
                    <a:pt x="12454" y="11065"/>
                    <a:pt x="12859" y="10291"/>
                    <a:pt x="13002" y="9422"/>
                  </a:cubicBezTo>
                  <a:cubicBezTo>
                    <a:pt x="13145" y="8469"/>
                    <a:pt x="13443" y="7552"/>
                    <a:pt x="13395" y="6564"/>
                  </a:cubicBezTo>
                  <a:cubicBezTo>
                    <a:pt x="13371" y="6076"/>
                    <a:pt x="13312" y="5600"/>
                    <a:pt x="13264" y="5112"/>
                  </a:cubicBezTo>
                  <a:cubicBezTo>
                    <a:pt x="13216" y="4671"/>
                    <a:pt x="12954" y="4314"/>
                    <a:pt x="12788" y="3945"/>
                  </a:cubicBezTo>
                  <a:cubicBezTo>
                    <a:pt x="12597" y="3552"/>
                    <a:pt x="12466" y="3088"/>
                    <a:pt x="12038" y="2766"/>
                  </a:cubicBezTo>
                  <a:cubicBezTo>
                    <a:pt x="11633" y="2457"/>
                    <a:pt x="11454" y="1909"/>
                    <a:pt x="11038" y="1552"/>
                  </a:cubicBezTo>
                  <a:cubicBezTo>
                    <a:pt x="10740" y="1302"/>
                    <a:pt x="10442" y="1052"/>
                    <a:pt x="10133" y="814"/>
                  </a:cubicBezTo>
                  <a:cubicBezTo>
                    <a:pt x="9359" y="171"/>
                    <a:pt x="8406" y="99"/>
                    <a:pt x="7490" y="28"/>
                  </a:cubicBezTo>
                  <a:cubicBezTo>
                    <a:pt x="7251" y="13"/>
                    <a:pt x="7006" y="0"/>
                    <a:pt x="6759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0" name="Google Shape;730;p29">
              <a:extLst>
                <a:ext uri="{FF2B5EF4-FFF2-40B4-BE49-F238E27FC236}">
                  <a16:creationId xmlns:a16="http://schemas.microsoft.com/office/drawing/2014/main" id="{80DD1F0F-2458-BC35-4DA9-20C9280DEB4B}"/>
                </a:ext>
              </a:extLst>
            </p:cNvPr>
            <p:cNvSpPr/>
            <p:nvPr/>
          </p:nvSpPr>
          <p:spPr>
            <a:xfrm>
              <a:off x="5325489" y="1568738"/>
              <a:ext cx="22182" cy="77655"/>
            </a:xfrm>
            <a:custGeom>
              <a:avLst/>
              <a:gdLst/>
              <a:ahLst/>
              <a:cxnLst/>
              <a:rect l="l" t="t" r="r" b="b"/>
              <a:pathLst>
                <a:path w="1120" h="3921" extrusionOk="0">
                  <a:moveTo>
                    <a:pt x="215" y="1"/>
                  </a:moveTo>
                  <a:cubicBezTo>
                    <a:pt x="143" y="96"/>
                    <a:pt x="0" y="167"/>
                    <a:pt x="36" y="322"/>
                  </a:cubicBezTo>
                  <a:cubicBezTo>
                    <a:pt x="72" y="453"/>
                    <a:pt x="12" y="572"/>
                    <a:pt x="24" y="715"/>
                  </a:cubicBezTo>
                  <a:cubicBezTo>
                    <a:pt x="84" y="1251"/>
                    <a:pt x="120" y="1798"/>
                    <a:pt x="167" y="2287"/>
                  </a:cubicBezTo>
                  <a:cubicBezTo>
                    <a:pt x="167" y="2882"/>
                    <a:pt x="334" y="3382"/>
                    <a:pt x="608" y="3834"/>
                  </a:cubicBezTo>
                  <a:cubicBezTo>
                    <a:pt x="645" y="3887"/>
                    <a:pt x="725" y="3920"/>
                    <a:pt x="782" y="3920"/>
                  </a:cubicBezTo>
                  <a:cubicBezTo>
                    <a:pt x="816" y="3920"/>
                    <a:pt x="841" y="3909"/>
                    <a:pt x="846" y="3882"/>
                  </a:cubicBezTo>
                  <a:cubicBezTo>
                    <a:pt x="870" y="3668"/>
                    <a:pt x="1120" y="3572"/>
                    <a:pt x="1060" y="3322"/>
                  </a:cubicBezTo>
                  <a:cubicBezTo>
                    <a:pt x="822" y="2346"/>
                    <a:pt x="834" y="1346"/>
                    <a:pt x="608" y="370"/>
                  </a:cubicBezTo>
                  <a:cubicBezTo>
                    <a:pt x="548" y="108"/>
                    <a:pt x="262" y="203"/>
                    <a:pt x="215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1" name="Google Shape;731;p29">
              <a:extLst>
                <a:ext uri="{FF2B5EF4-FFF2-40B4-BE49-F238E27FC236}">
                  <a16:creationId xmlns:a16="http://schemas.microsoft.com/office/drawing/2014/main" id="{337B65DF-8555-EB4B-C95F-2D02EAF806BD}"/>
                </a:ext>
              </a:extLst>
            </p:cNvPr>
            <p:cNvSpPr/>
            <p:nvPr/>
          </p:nvSpPr>
          <p:spPr>
            <a:xfrm>
              <a:off x="5220081" y="1933781"/>
              <a:ext cx="37986" cy="70050"/>
            </a:xfrm>
            <a:custGeom>
              <a:avLst/>
              <a:gdLst/>
              <a:ahLst/>
              <a:cxnLst/>
              <a:rect l="l" t="t" r="r" b="b"/>
              <a:pathLst>
                <a:path w="1918" h="3537" extrusionOk="0">
                  <a:moveTo>
                    <a:pt x="1536" y="0"/>
                  </a:moveTo>
                  <a:cubicBezTo>
                    <a:pt x="1120" y="155"/>
                    <a:pt x="965" y="548"/>
                    <a:pt x="810" y="858"/>
                  </a:cubicBezTo>
                  <a:cubicBezTo>
                    <a:pt x="643" y="1203"/>
                    <a:pt x="465" y="1572"/>
                    <a:pt x="346" y="1953"/>
                  </a:cubicBezTo>
                  <a:cubicBezTo>
                    <a:pt x="227" y="2322"/>
                    <a:pt x="119" y="2703"/>
                    <a:pt x="36" y="3096"/>
                  </a:cubicBezTo>
                  <a:cubicBezTo>
                    <a:pt x="0" y="3263"/>
                    <a:pt x="72" y="3453"/>
                    <a:pt x="227" y="3525"/>
                  </a:cubicBezTo>
                  <a:cubicBezTo>
                    <a:pt x="246" y="3533"/>
                    <a:pt x="266" y="3536"/>
                    <a:pt x="285" y="3536"/>
                  </a:cubicBezTo>
                  <a:cubicBezTo>
                    <a:pt x="406" y="3536"/>
                    <a:pt x="514" y="3392"/>
                    <a:pt x="524" y="3310"/>
                  </a:cubicBezTo>
                  <a:cubicBezTo>
                    <a:pt x="572" y="3025"/>
                    <a:pt x="822" y="2870"/>
                    <a:pt x="870" y="2572"/>
                  </a:cubicBezTo>
                  <a:cubicBezTo>
                    <a:pt x="917" y="2274"/>
                    <a:pt x="1072" y="1965"/>
                    <a:pt x="1227" y="1703"/>
                  </a:cubicBezTo>
                  <a:cubicBezTo>
                    <a:pt x="1536" y="1155"/>
                    <a:pt x="1917" y="655"/>
                    <a:pt x="1536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2" name="Google Shape;732;p29">
              <a:extLst>
                <a:ext uri="{FF2B5EF4-FFF2-40B4-BE49-F238E27FC236}">
                  <a16:creationId xmlns:a16="http://schemas.microsoft.com/office/drawing/2014/main" id="{BBCAA731-0C5B-0879-370F-1D56E2482DA0}"/>
                </a:ext>
              </a:extLst>
            </p:cNvPr>
            <p:cNvSpPr/>
            <p:nvPr/>
          </p:nvSpPr>
          <p:spPr>
            <a:xfrm>
              <a:off x="5483957" y="1907222"/>
              <a:ext cx="46463" cy="59989"/>
            </a:xfrm>
            <a:custGeom>
              <a:avLst/>
              <a:gdLst/>
              <a:ahLst/>
              <a:cxnLst/>
              <a:rect l="l" t="t" r="r" b="b"/>
              <a:pathLst>
                <a:path w="2346" h="3029" extrusionOk="0">
                  <a:moveTo>
                    <a:pt x="457" y="1"/>
                  </a:moveTo>
                  <a:cubicBezTo>
                    <a:pt x="359" y="1"/>
                    <a:pt x="244" y="41"/>
                    <a:pt x="167" y="127"/>
                  </a:cubicBezTo>
                  <a:cubicBezTo>
                    <a:pt x="0" y="306"/>
                    <a:pt x="179" y="436"/>
                    <a:pt x="227" y="591"/>
                  </a:cubicBezTo>
                  <a:cubicBezTo>
                    <a:pt x="608" y="1520"/>
                    <a:pt x="1358" y="2175"/>
                    <a:pt x="1941" y="2949"/>
                  </a:cubicBezTo>
                  <a:cubicBezTo>
                    <a:pt x="1984" y="3008"/>
                    <a:pt x="2028" y="3029"/>
                    <a:pt x="2067" y="3029"/>
                  </a:cubicBezTo>
                  <a:cubicBezTo>
                    <a:pt x="2148" y="3029"/>
                    <a:pt x="2215" y="2941"/>
                    <a:pt x="2239" y="2901"/>
                  </a:cubicBezTo>
                  <a:cubicBezTo>
                    <a:pt x="2346" y="2722"/>
                    <a:pt x="2108" y="2532"/>
                    <a:pt x="2203" y="2330"/>
                  </a:cubicBezTo>
                  <a:cubicBezTo>
                    <a:pt x="1965" y="2246"/>
                    <a:pt x="1965" y="1996"/>
                    <a:pt x="1894" y="1830"/>
                  </a:cubicBezTo>
                  <a:cubicBezTo>
                    <a:pt x="1810" y="1639"/>
                    <a:pt x="1703" y="1460"/>
                    <a:pt x="1608" y="1282"/>
                  </a:cubicBezTo>
                  <a:cubicBezTo>
                    <a:pt x="1501" y="1091"/>
                    <a:pt x="1239" y="996"/>
                    <a:pt x="1143" y="722"/>
                  </a:cubicBezTo>
                  <a:cubicBezTo>
                    <a:pt x="1096" y="579"/>
                    <a:pt x="1024" y="377"/>
                    <a:pt x="893" y="234"/>
                  </a:cubicBezTo>
                  <a:cubicBezTo>
                    <a:pt x="834" y="317"/>
                    <a:pt x="893" y="425"/>
                    <a:pt x="751" y="484"/>
                  </a:cubicBezTo>
                  <a:cubicBezTo>
                    <a:pt x="739" y="270"/>
                    <a:pt x="739" y="55"/>
                    <a:pt x="524" y="8"/>
                  </a:cubicBezTo>
                  <a:cubicBezTo>
                    <a:pt x="503" y="3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3" name="Google Shape;733;p29">
              <a:extLst>
                <a:ext uri="{FF2B5EF4-FFF2-40B4-BE49-F238E27FC236}">
                  <a16:creationId xmlns:a16="http://schemas.microsoft.com/office/drawing/2014/main" id="{DEA2102B-650E-3F16-A580-24DD9E6BD0BC}"/>
                </a:ext>
              </a:extLst>
            </p:cNvPr>
            <p:cNvSpPr/>
            <p:nvPr/>
          </p:nvSpPr>
          <p:spPr>
            <a:xfrm>
              <a:off x="5270309" y="1610034"/>
              <a:ext cx="37273" cy="50681"/>
            </a:xfrm>
            <a:custGeom>
              <a:avLst/>
              <a:gdLst/>
              <a:ahLst/>
              <a:cxnLst/>
              <a:rect l="l" t="t" r="r" b="b"/>
              <a:pathLst>
                <a:path w="1882" h="2559" extrusionOk="0">
                  <a:moveTo>
                    <a:pt x="324" y="1"/>
                  </a:moveTo>
                  <a:cubicBezTo>
                    <a:pt x="289" y="1"/>
                    <a:pt x="246" y="17"/>
                    <a:pt x="191" y="59"/>
                  </a:cubicBezTo>
                  <a:cubicBezTo>
                    <a:pt x="0" y="202"/>
                    <a:pt x="131" y="368"/>
                    <a:pt x="167" y="547"/>
                  </a:cubicBezTo>
                  <a:cubicBezTo>
                    <a:pt x="298" y="1106"/>
                    <a:pt x="620" y="1571"/>
                    <a:pt x="905" y="2035"/>
                  </a:cubicBezTo>
                  <a:cubicBezTo>
                    <a:pt x="1060" y="2273"/>
                    <a:pt x="1227" y="2523"/>
                    <a:pt x="1465" y="2559"/>
                  </a:cubicBezTo>
                  <a:cubicBezTo>
                    <a:pt x="1846" y="2559"/>
                    <a:pt x="1882" y="2499"/>
                    <a:pt x="1751" y="2226"/>
                  </a:cubicBezTo>
                  <a:cubicBezTo>
                    <a:pt x="1632" y="1999"/>
                    <a:pt x="1560" y="1749"/>
                    <a:pt x="1453" y="1523"/>
                  </a:cubicBezTo>
                  <a:cubicBezTo>
                    <a:pt x="1358" y="1345"/>
                    <a:pt x="1179" y="1345"/>
                    <a:pt x="1132" y="1202"/>
                  </a:cubicBezTo>
                  <a:cubicBezTo>
                    <a:pt x="1060" y="987"/>
                    <a:pt x="715" y="368"/>
                    <a:pt x="548" y="237"/>
                  </a:cubicBezTo>
                  <a:cubicBezTo>
                    <a:pt x="466" y="182"/>
                    <a:pt x="440" y="1"/>
                    <a:pt x="324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4" name="Google Shape;734;p29">
              <a:extLst>
                <a:ext uri="{FF2B5EF4-FFF2-40B4-BE49-F238E27FC236}">
                  <a16:creationId xmlns:a16="http://schemas.microsoft.com/office/drawing/2014/main" id="{60899B99-62DE-5C3A-63CB-7B54C715402A}"/>
                </a:ext>
              </a:extLst>
            </p:cNvPr>
            <p:cNvSpPr/>
            <p:nvPr/>
          </p:nvSpPr>
          <p:spPr>
            <a:xfrm>
              <a:off x="5373598" y="1592030"/>
              <a:ext cx="20300" cy="55494"/>
            </a:xfrm>
            <a:custGeom>
              <a:avLst/>
              <a:gdLst/>
              <a:ahLst/>
              <a:cxnLst/>
              <a:rect l="l" t="t" r="r" b="b"/>
              <a:pathLst>
                <a:path w="1025" h="2802" extrusionOk="0">
                  <a:moveTo>
                    <a:pt x="752" y="0"/>
                  </a:moveTo>
                  <a:cubicBezTo>
                    <a:pt x="729" y="0"/>
                    <a:pt x="705" y="1"/>
                    <a:pt x="679" y="3"/>
                  </a:cubicBezTo>
                  <a:cubicBezTo>
                    <a:pt x="453" y="27"/>
                    <a:pt x="381" y="194"/>
                    <a:pt x="322" y="349"/>
                  </a:cubicBezTo>
                  <a:cubicBezTo>
                    <a:pt x="119" y="920"/>
                    <a:pt x="84" y="1515"/>
                    <a:pt x="0" y="2194"/>
                  </a:cubicBezTo>
                  <a:cubicBezTo>
                    <a:pt x="12" y="2265"/>
                    <a:pt x="36" y="2420"/>
                    <a:pt x="96" y="2563"/>
                  </a:cubicBezTo>
                  <a:cubicBezTo>
                    <a:pt x="119" y="2646"/>
                    <a:pt x="48" y="2801"/>
                    <a:pt x="227" y="2801"/>
                  </a:cubicBezTo>
                  <a:cubicBezTo>
                    <a:pt x="232" y="2802"/>
                    <a:pt x="238" y="2802"/>
                    <a:pt x="243" y="2802"/>
                  </a:cubicBezTo>
                  <a:cubicBezTo>
                    <a:pt x="358" y="2802"/>
                    <a:pt x="360" y="2680"/>
                    <a:pt x="417" y="2623"/>
                  </a:cubicBezTo>
                  <a:cubicBezTo>
                    <a:pt x="655" y="2384"/>
                    <a:pt x="631" y="2051"/>
                    <a:pt x="703" y="1753"/>
                  </a:cubicBezTo>
                  <a:cubicBezTo>
                    <a:pt x="834" y="1253"/>
                    <a:pt x="1024" y="765"/>
                    <a:pt x="953" y="218"/>
                  </a:cubicBezTo>
                  <a:cubicBezTo>
                    <a:pt x="933" y="37"/>
                    <a:pt x="870" y="0"/>
                    <a:pt x="752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5" name="Google Shape;735;p29">
              <a:extLst>
                <a:ext uri="{FF2B5EF4-FFF2-40B4-BE49-F238E27FC236}">
                  <a16:creationId xmlns:a16="http://schemas.microsoft.com/office/drawing/2014/main" id="{0F9B3D50-F038-9821-D46B-6099F32A7AAE}"/>
                </a:ext>
              </a:extLst>
            </p:cNvPr>
            <p:cNvSpPr/>
            <p:nvPr/>
          </p:nvSpPr>
          <p:spPr>
            <a:xfrm>
              <a:off x="5508952" y="1880959"/>
              <a:ext cx="49295" cy="30718"/>
            </a:xfrm>
            <a:custGeom>
              <a:avLst/>
              <a:gdLst/>
              <a:ahLst/>
              <a:cxnLst/>
              <a:rect l="l" t="t" r="r" b="b"/>
              <a:pathLst>
                <a:path w="2489" h="1551" extrusionOk="0">
                  <a:moveTo>
                    <a:pt x="358" y="0"/>
                  </a:moveTo>
                  <a:cubicBezTo>
                    <a:pt x="167" y="12"/>
                    <a:pt x="96" y="119"/>
                    <a:pt x="60" y="262"/>
                  </a:cubicBezTo>
                  <a:cubicBezTo>
                    <a:pt x="1" y="453"/>
                    <a:pt x="108" y="596"/>
                    <a:pt x="262" y="703"/>
                  </a:cubicBezTo>
                  <a:cubicBezTo>
                    <a:pt x="405" y="786"/>
                    <a:pt x="560" y="858"/>
                    <a:pt x="727" y="917"/>
                  </a:cubicBezTo>
                  <a:cubicBezTo>
                    <a:pt x="1155" y="1096"/>
                    <a:pt x="1513" y="1405"/>
                    <a:pt x="1989" y="1524"/>
                  </a:cubicBezTo>
                  <a:cubicBezTo>
                    <a:pt x="2052" y="1542"/>
                    <a:pt x="2107" y="1550"/>
                    <a:pt x="2155" y="1550"/>
                  </a:cubicBezTo>
                  <a:cubicBezTo>
                    <a:pt x="2333" y="1550"/>
                    <a:pt x="2413" y="1439"/>
                    <a:pt x="2441" y="1298"/>
                  </a:cubicBezTo>
                  <a:cubicBezTo>
                    <a:pt x="2489" y="1096"/>
                    <a:pt x="2287" y="953"/>
                    <a:pt x="2096" y="905"/>
                  </a:cubicBezTo>
                  <a:cubicBezTo>
                    <a:pt x="1846" y="834"/>
                    <a:pt x="1679" y="643"/>
                    <a:pt x="1465" y="524"/>
                  </a:cubicBezTo>
                  <a:cubicBezTo>
                    <a:pt x="1096" y="346"/>
                    <a:pt x="727" y="179"/>
                    <a:pt x="358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6" name="Google Shape;736;p29">
              <a:extLst>
                <a:ext uri="{FF2B5EF4-FFF2-40B4-BE49-F238E27FC236}">
                  <a16:creationId xmlns:a16="http://schemas.microsoft.com/office/drawing/2014/main" id="{8C9408BD-5EA0-D238-3B12-9BFA8BC0ED86}"/>
                </a:ext>
              </a:extLst>
            </p:cNvPr>
            <p:cNvSpPr/>
            <p:nvPr/>
          </p:nvSpPr>
          <p:spPr>
            <a:xfrm>
              <a:off x="5505645" y="1844694"/>
              <a:ext cx="48601" cy="15765"/>
            </a:xfrm>
            <a:custGeom>
              <a:avLst/>
              <a:gdLst/>
              <a:ahLst/>
              <a:cxnLst/>
              <a:rect l="l" t="t" r="r" b="b"/>
              <a:pathLst>
                <a:path w="2454" h="796" extrusionOk="0">
                  <a:moveTo>
                    <a:pt x="1412" y="0"/>
                  </a:moveTo>
                  <a:cubicBezTo>
                    <a:pt x="1072" y="0"/>
                    <a:pt x="733" y="52"/>
                    <a:pt x="394" y="93"/>
                  </a:cubicBezTo>
                  <a:cubicBezTo>
                    <a:pt x="251" y="105"/>
                    <a:pt x="1" y="176"/>
                    <a:pt x="60" y="260"/>
                  </a:cubicBezTo>
                  <a:cubicBezTo>
                    <a:pt x="178" y="447"/>
                    <a:pt x="133" y="796"/>
                    <a:pt x="472" y="796"/>
                  </a:cubicBezTo>
                  <a:cubicBezTo>
                    <a:pt x="477" y="796"/>
                    <a:pt x="483" y="796"/>
                    <a:pt x="489" y="796"/>
                  </a:cubicBezTo>
                  <a:cubicBezTo>
                    <a:pt x="906" y="796"/>
                    <a:pt x="1334" y="796"/>
                    <a:pt x="1739" y="676"/>
                  </a:cubicBezTo>
                  <a:cubicBezTo>
                    <a:pt x="1798" y="718"/>
                    <a:pt x="1847" y="735"/>
                    <a:pt x="1891" y="735"/>
                  </a:cubicBezTo>
                  <a:cubicBezTo>
                    <a:pt x="2033" y="735"/>
                    <a:pt x="2112" y="561"/>
                    <a:pt x="2239" y="534"/>
                  </a:cubicBezTo>
                  <a:cubicBezTo>
                    <a:pt x="2346" y="510"/>
                    <a:pt x="2454" y="426"/>
                    <a:pt x="2418" y="272"/>
                  </a:cubicBezTo>
                  <a:cubicBezTo>
                    <a:pt x="2394" y="129"/>
                    <a:pt x="2275" y="153"/>
                    <a:pt x="2180" y="117"/>
                  </a:cubicBezTo>
                  <a:cubicBezTo>
                    <a:pt x="1924" y="30"/>
                    <a:pt x="1668" y="0"/>
                    <a:pt x="1412" y="0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37" name="Google Shape;737;p29">
              <a:extLst>
                <a:ext uri="{FF2B5EF4-FFF2-40B4-BE49-F238E27FC236}">
                  <a16:creationId xmlns:a16="http://schemas.microsoft.com/office/drawing/2014/main" id="{BB5F1838-9997-BA62-4DDE-7B6DD11DECE6}"/>
                </a:ext>
              </a:extLst>
            </p:cNvPr>
            <p:cNvSpPr/>
            <p:nvPr/>
          </p:nvSpPr>
          <p:spPr>
            <a:xfrm>
              <a:off x="5190134" y="1913956"/>
              <a:ext cx="40343" cy="35906"/>
            </a:xfrm>
            <a:custGeom>
              <a:avLst/>
              <a:gdLst/>
              <a:ahLst/>
              <a:cxnLst/>
              <a:rect l="l" t="t" r="r" b="b"/>
              <a:pathLst>
                <a:path w="2037" h="1813" extrusionOk="0">
                  <a:moveTo>
                    <a:pt x="1936" y="1"/>
                  </a:moveTo>
                  <a:cubicBezTo>
                    <a:pt x="1875" y="1"/>
                    <a:pt x="1783" y="63"/>
                    <a:pt x="1713" y="63"/>
                  </a:cubicBezTo>
                  <a:cubicBezTo>
                    <a:pt x="1705" y="63"/>
                    <a:pt x="1698" y="62"/>
                    <a:pt x="1691" y="61"/>
                  </a:cubicBezTo>
                  <a:cubicBezTo>
                    <a:pt x="1667" y="49"/>
                    <a:pt x="1643" y="49"/>
                    <a:pt x="1608" y="49"/>
                  </a:cubicBezTo>
                  <a:cubicBezTo>
                    <a:pt x="1564" y="23"/>
                    <a:pt x="1521" y="11"/>
                    <a:pt x="1480" y="11"/>
                  </a:cubicBezTo>
                  <a:cubicBezTo>
                    <a:pt x="1408" y="11"/>
                    <a:pt x="1344" y="48"/>
                    <a:pt x="1298" y="108"/>
                  </a:cubicBezTo>
                  <a:cubicBezTo>
                    <a:pt x="893" y="549"/>
                    <a:pt x="405" y="906"/>
                    <a:pt x="107" y="1454"/>
                  </a:cubicBezTo>
                  <a:cubicBezTo>
                    <a:pt x="0" y="1644"/>
                    <a:pt x="274" y="1620"/>
                    <a:pt x="227" y="1775"/>
                  </a:cubicBezTo>
                  <a:cubicBezTo>
                    <a:pt x="221" y="1798"/>
                    <a:pt x="253" y="1813"/>
                    <a:pt x="294" y="1813"/>
                  </a:cubicBezTo>
                  <a:cubicBezTo>
                    <a:pt x="338" y="1813"/>
                    <a:pt x="392" y="1795"/>
                    <a:pt x="417" y="1751"/>
                  </a:cubicBezTo>
                  <a:cubicBezTo>
                    <a:pt x="608" y="1466"/>
                    <a:pt x="965" y="1418"/>
                    <a:pt x="1203" y="1132"/>
                  </a:cubicBezTo>
                  <a:cubicBezTo>
                    <a:pt x="1370" y="942"/>
                    <a:pt x="1489" y="561"/>
                    <a:pt x="1870" y="525"/>
                  </a:cubicBezTo>
                  <a:cubicBezTo>
                    <a:pt x="1941" y="513"/>
                    <a:pt x="2036" y="216"/>
                    <a:pt x="2001" y="73"/>
                  </a:cubicBezTo>
                  <a:cubicBezTo>
                    <a:pt x="1993" y="18"/>
                    <a:pt x="1969" y="1"/>
                    <a:pt x="1936" y="1"/>
                  </a:cubicBezTo>
                  <a:close/>
                </a:path>
              </a:pathLst>
            </a:custGeom>
            <a:solidFill>
              <a:srgbClr val="CB3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38" name="Google Shape;738;p29">
            <a:extLst>
              <a:ext uri="{FF2B5EF4-FFF2-40B4-BE49-F238E27FC236}">
                <a16:creationId xmlns:a16="http://schemas.microsoft.com/office/drawing/2014/main" id="{1CCA079C-3F5A-EF4A-13A6-BA2487B34B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9700" y="2487831"/>
            <a:ext cx="3035863" cy="420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29">
            <a:extLst>
              <a:ext uri="{FF2B5EF4-FFF2-40B4-BE49-F238E27FC236}">
                <a16:creationId xmlns:a16="http://schemas.microsoft.com/office/drawing/2014/main" id="{51286D73-BD0E-3A4A-CC98-9DF771DE68F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19823" y="1893576"/>
            <a:ext cx="2571843" cy="41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29">
            <a:extLst>
              <a:ext uri="{FF2B5EF4-FFF2-40B4-BE49-F238E27FC236}">
                <a16:creationId xmlns:a16="http://schemas.microsoft.com/office/drawing/2014/main" id="{D7089902-53A3-FBC0-F806-20D1DECE255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40692" y="1743763"/>
            <a:ext cx="2846851" cy="79615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9">
            <a:extLst>
              <a:ext uri="{FF2B5EF4-FFF2-40B4-BE49-F238E27FC236}">
                <a16:creationId xmlns:a16="http://schemas.microsoft.com/office/drawing/2014/main" id="{C10FDC36-AEBA-F1DD-99E5-743AC7B93163}"/>
              </a:ext>
            </a:extLst>
          </p:cNvPr>
          <p:cNvSpPr txBox="1"/>
          <p:nvPr/>
        </p:nvSpPr>
        <p:spPr>
          <a:xfrm>
            <a:off x="6805829" y="1874803"/>
            <a:ext cx="1599830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संधी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4" name="Google Shape;744;p29">
            <a:extLst>
              <a:ext uri="{FF2B5EF4-FFF2-40B4-BE49-F238E27FC236}">
                <a16:creationId xmlns:a16="http://schemas.microsoft.com/office/drawing/2014/main" id="{14A363C8-2702-A045-6B30-2B4548B9C984}"/>
              </a:ext>
            </a:extLst>
          </p:cNvPr>
          <p:cNvGrpSpPr/>
          <p:nvPr/>
        </p:nvGrpSpPr>
        <p:grpSpPr>
          <a:xfrm>
            <a:off x="10089667" y="1148096"/>
            <a:ext cx="1081050" cy="563920"/>
            <a:chOff x="7516566" y="1641597"/>
            <a:chExt cx="409150" cy="430280"/>
          </a:xfrm>
        </p:grpSpPr>
        <p:sp>
          <p:nvSpPr>
            <p:cNvPr id="745" name="Google Shape;745;p29">
              <a:extLst>
                <a:ext uri="{FF2B5EF4-FFF2-40B4-BE49-F238E27FC236}">
                  <a16:creationId xmlns:a16="http://schemas.microsoft.com/office/drawing/2014/main" id="{521B946B-BA03-5BE8-C7E4-8F0B7650C1B5}"/>
                </a:ext>
              </a:extLst>
            </p:cNvPr>
            <p:cNvSpPr/>
            <p:nvPr/>
          </p:nvSpPr>
          <p:spPr>
            <a:xfrm>
              <a:off x="7558297" y="1644231"/>
              <a:ext cx="354193" cy="321297"/>
            </a:xfrm>
            <a:custGeom>
              <a:avLst/>
              <a:gdLst/>
              <a:ahLst/>
              <a:cxnLst/>
              <a:rect l="l" t="t" r="r" b="b"/>
              <a:pathLst>
                <a:path w="17884" h="16223" extrusionOk="0">
                  <a:moveTo>
                    <a:pt x="9257" y="725"/>
                  </a:moveTo>
                  <a:cubicBezTo>
                    <a:pt x="9365" y="725"/>
                    <a:pt x="9463" y="781"/>
                    <a:pt x="9561" y="872"/>
                  </a:cubicBezTo>
                  <a:cubicBezTo>
                    <a:pt x="10085" y="1337"/>
                    <a:pt x="10633" y="1777"/>
                    <a:pt x="11002" y="2396"/>
                  </a:cubicBezTo>
                  <a:cubicBezTo>
                    <a:pt x="11228" y="2789"/>
                    <a:pt x="11407" y="3206"/>
                    <a:pt x="11752" y="3516"/>
                  </a:cubicBezTo>
                  <a:cubicBezTo>
                    <a:pt x="11907" y="3647"/>
                    <a:pt x="11954" y="3885"/>
                    <a:pt x="12014" y="4039"/>
                  </a:cubicBezTo>
                  <a:cubicBezTo>
                    <a:pt x="12109" y="4313"/>
                    <a:pt x="12335" y="4444"/>
                    <a:pt x="12455" y="4682"/>
                  </a:cubicBezTo>
                  <a:cubicBezTo>
                    <a:pt x="12824" y="5373"/>
                    <a:pt x="13228" y="6064"/>
                    <a:pt x="13633" y="6742"/>
                  </a:cubicBezTo>
                  <a:cubicBezTo>
                    <a:pt x="14002" y="7373"/>
                    <a:pt x="14371" y="8004"/>
                    <a:pt x="14705" y="8659"/>
                  </a:cubicBezTo>
                  <a:cubicBezTo>
                    <a:pt x="15122" y="9469"/>
                    <a:pt x="15622" y="10243"/>
                    <a:pt x="16003" y="11064"/>
                  </a:cubicBezTo>
                  <a:cubicBezTo>
                    <a:pt x="16253" y="11612"/>
                    <a:pt x="16515" y="12171"/>
                    <a:pt x="16646" y="12767"/>
                  </a:cubicBezTo>
                  <a:cubicBezTo>
                    <a:pt x="16717" y="13064"/>
                    <a:pt x="16824" y="13338"/>
                    <a:pt x="16896" y="13624"/>
                  </a:cubicBezTo>
                  <a:cubicBezTo>
                    <a:pt x="16991" y="13957"/>
                    <a:pt x="17062" y="14291"/>
                    <a:pt x="17146" y="14612"/>
                  </a:cubicBezTo>
                  <a:cubicBezTo>
                    <a:pt x="17217" y="14922"/>
                    <a:pt x="17003" y="14886"/>
                    <a:pt x="16824" y="14993"/>
                  </a:cubicBezTo>
                  <a:cubicBezTo>
                    <a:pt x="16674" y="15080"/>
                    <a:pt x="16511" y="15091"/>
                    <a:pt x="16348" y="15091"/>
                  </a:cubicBezTo>
                  <a:cubicBezTo>
                    <a:pt x="16288" y="15091"/>
                    <a:pt x="16228" y="15090"/>
                    <a:pt x="16169" y="15090"/>
                  </a:cubicBezTo>
                  <a:cubicBezTo>
                    <a:pt x="15966" y="15090"/>
                    <a:pt x="15768" y="15108"/>
                    <a:pt x="15598" y="15267"/>
                  </a:cubicBezTo>
                  <a:cubicBezTo>
                    <a:pt x="15570" y="15291"/>
                    <a:pt x="15530" y="15299"/>
                    <a:pt x="15485" y="15299"/>
                  </a:cubicBezTo>
                  <a:cubicBezTo>
                    <a:pt x="15394" y="15299"/>
                    <a:pt x="15280" y="15267"/>
                    <a:pt x="15193" y="15267"/>
                  </a:cubicBezTo>
                  <a:cubicBezTo>
                    <a:pt x="15110" y="15264"/>
                    <a:pt x="15026" y="15263"/>
                    <a:pt x="14943" y="15263"/>
                  </a:cubicBezTo>
                  <a:cubicBezTo>
                    <a:pt x="14170" y="15263"/>
                    <a:pt x="13402" y="15378"/>
                    <a:pt x="12630" y="15378"/>
                  </a:cubicBezTo>
                  <a:cubicBezTo>
                    <a:pt x="12476" y="15378"/>
                    <a:pt x="12323" y="15373"/>
                    <a:pt x="12169" y="15362"/>
                  </a:cubicBezTo>
                  <a:cubicBezTo>
                    <a:pt x="12089" y="15357"/>
                    <a:pt x="12008" y="15355"/>
                    <a:pt x="11928" y="15355"/>
                  </a:cubicBezTo>
                  <a:cubicBezTo>
                    <a:pt x="11541" y="15355"/>
                    <a:pt x="11152" y="15405"/>
                    <a:pt x="10759" y="15405"/>
                  </a:cubicBezTo>
                  <a:cubicBezTo>
                    <a:pt x="10677" y="15405"/>
                    <a:pt x="10596" y="15403"/>
                    <a:pt x="10514" y="15398"/>
                  </a:cubicBezTo>
                  <a:cubicBezTo>
                    <a:pt x="10495" y="15397"/>
                    <a:pt x="10475" y="15396"/>
                    <a:pt x="10455" y="15396"/>
                  </a:cubicBezTo>
                  <a:cubicBezTo>
                    <a:pt x="10287" y="15396"/>
                    <a:pt x="10087" y="15438"/>
                    <a:pt x="9907" y="15469"/>
                  </a:cubicBezTo>
                  <a:cubicBezTo>
                    <a:pt x="9787" y="15487"/>
                    <a:pt x="9667" y="15492"/>
                    <a:pt x="9547" y="15492"/>
                  </a:cubicBezTo>
                  <a:cubicBezTo>
                    <a:pt x="9352" y="15492"/>
                    <a:pt x="9157" y="15478"/>
                    <a:pt x="8962" y="15478"/>
                  </a:cubicBezTo>
                  <a:cubicBezTo>
                    <a:pt x="8860" y="15478"/>
                    <a:pt x="8758" y="15482"/>
                    <a:pt x="8656" y="15493"/>
                  </a:cubicBezTo>
                  <a:cubicBezTo>
                    <a:pt x="8596" y="15502"/>
                    <a:pt x="8534" y="15506"/>
                    <a:pt x="8471" y="15506"/>
                  </a:cubicBezTo>
                  <a:cubicBezTo>
                    <a:pt x="8247" y="15506"/>
                    <a:pt x="8010" y="15462"/>
                    <a:pt x="7782" y="15462"/>
                  </a:cubicBezTo>
                  <a:cubicBezTo>
                    <a:pt x="7732" y="15462"/>
                    <a:pt x="7682" y="15464"/>
                    <a:pt x="7632" y="15469"/>
                  </a:cubicBezTo>
                  <a:cubicBezTo>
                    <a:pt x="7396" y="15491"/>
                    <a:pt x="7161" y="15498"/>
                    <a:pt x="6927" y="15498"/>
                  </a:cubicBezTo>
                  <a:cubicBezTo>
                    <a:pt x="6500" y="15498"/>
                    <a:pt x="6074" y="15473"/>
                    <a:pt x="5644" y="15458"/>
                  </a:cubicBezTo>
                  <a:cubicBezTo>
                    <a:pt x="4965" y="15434"/>
                    <a:pt x="4275" y="15493"/>
                    <a:pt x="3608" y="15327"/>
                  </a:cubicBezTo>
                  <a:cubicBezTo>
                    <a:pt x="3370" y="15267"/>
                    <a:pt x="3120" y="15219"/>
                    <a:pt x="2894" y="15184"/>
                  </a:cubicBezTo>
                  <a:cubicBezTo>
                    <a:pt x="2513" y="15136"/>
                    <a:pt x="2144" y="15041"/>
                    <a:pt x="1763" y="14981"/>
                  </a:cubicBezTo>
                  <a:cubicBezTo>
                    <a:pt x="858" y="14838"/>
                    <a:pt x="644" y="14065"/>
                    <a:pt x="894" y="13326"/>
                  </a:cubicBezTo>
                  <a:cubicBezTo>
                    <a:pt x="1096" y="12719"/>
                    <a:pt x="1394" y="12171"/>
                    <a:pt x="1644" y="11588"/>
                  </a:cubicBezTo>
                  <a:cubicBezTo>
                    <a:pt x="1870" y="11064"/>
                    <a:pt x="2191" y="10564"/>
                    <a:pt x="2418" y="10028"/>
                  </a:cubicBezTo>
                  <a:cubicBezTo>
                    <a:pt x="2596" y="9588"/>
                    <a:pt x="2930" y="9231"/>
                    <a:pt x="3037" y="8754"/>
                  </a:cubicBezTo>
                  <a:cubicBezTo>
                    <a:pt x="3108" y="8457"/>
                    <a:pt x="3418" y="8326"/>
                    <a:pt x="3513" y="8028"/>
                  </a:cubicBezTo>
                  <a:cubicBezTo>
                    <a:pt x="3906" y="6885"/>
                    <a:pt x="4656" y="5933"/>
                    <a:pt x="5204" y="4873"/>
                  </a:cubicBezTo>
                  <a:cubicBezTo>
                    <a:pt x="5418" y="4456"/>
                    <a:pt x="5847" y="4159"/>
                    <a:pt x="6108" y="3742"/>
                  </a:cubicBezTo>
                  <a:cubicBezTo>
                    <a:pt x="6478" y="3170"/>
                    <a:pt x="7013" y="2718"/>
                    <a:pt x="7478" y="2218"/>
                  </a:cubicBezTo>
                  <a:cubicBezTo>
                    <a:pt x="7942" y="1718"/>
                    <a:pt x="8418" y="1253"/>
                    <a:pt x="8966" y="849"/>
                  </a:cubicBezTo>
                  <a:cubicBezTo>
                    <a:pt x="9073" y="763"/>
                    <a:pt x="9169" y="725"/>
                    <a:pt x="9257" y="725"/>
                  </a:cubicBezTo>
                  <a:close/>
                  <a:moveTo>
                    <a:pt x="9125" y="1"/>
                  </a:moveTo>
                  <a:cubicBezTo>
                    <a:pt x="8851" y="1"/>
                    <a:pt x="8554" y="98"/>
                    <a:pt x="8430" y="277"/>
                  </a:cubicBezTo>
                  <a:cubicBezTo>
                    <a:pt x="8275" y="503"/>
                    <a:pt x="7966" y="551"/>
                    <a:pt x="7894" y="813"/>
                  </a:cubicBezTo>
                  <a:cubicBezTo>
                    <a:pt x="7823" y="1134"/>
                    <a:pt x="7418" y="1087"/>
                    <a:pt x="7299" y="1408"/>
                  </a:cubicBezTo>
                  <a:cubicBezTo>
                    <a:pt x="7216" y="1611"/>
                    <a:pt x="6656" y="1551"/>
                    <a:pt x="6811" y="2015"/>
                  </a:cubicBezTo>
                  <a:cubicBezTo>
                    <a:pt x="6800" y="2015"/>
                    <a:pt x="6790" y="2014"/>
                    <a:pt x="6780" y="2014"/>
                  </a:cubicBezTo>
                  <a:cubicBezTo>
                    <a:pt x="6428" y="2014"/>
                    <a:pt x="6387" y="2412"/>
                    <a:pt x="6120" y="2551"/>
                  </a:cubicBezTo>
                  <a:cubicBezTo>
                    <a:pt x="5847" y="2682"/>
                    <a:pt x="5597" y="3004"/>
                    <a:pt x="5489" y="3266"/>
                  </a:cubicBezTo>
                  <a:cubicBezTo>
                    <a:pt x="5311" y="3742"/>
                    <a:pt x="4918" y="4087"/>
                    <a:pt x="4680" y="4516"/>
                  </a:cubicBezTo>
                  <a:cubicBezTo>
                    <a:pt x="4311" y="5135"/>
                    <a:pt x="3918" y="5754"/>
                    <a:pt x="3561" y="6397"/>
                  </a:cubicBezTo>
                  <a:cubicBezTo>
                    <a:pt x="3168" y="7099"/>
                    <a:pt x="2918" y="7861"/>
                    <a:pt x="2441" y="8516"/>
                  </a:cubicBezTo>
                  <a:cubicBezTo>
                    <a:pt x="2346" y="8635"/>
                    <a:pt x="2251" y="8790"/>
                    <a:pt x="2239" y="8933"/>
                  </a:cubicBezTo>
                  <a:cubicBezTo>
                    <a:pt x="2191" y="9457"/>
                    <a:pt x="1667" y="9731"/>
                    <a:pt x="1572" y="10266"/>
                  </a:cubicBezTo>
                  <a:cubicBezTo>
                    <a:pt x="1536" y="10481"/>
                    <a:pt x="1275" y="10790"/>
                    <a:pt x="1144" y="11064"/>
                  </a:cubicBezTo>
                  <a:cubicBezTo>
                    <a:pt x="822" y="11743"/>
                    <a:pt x="513" y="12445"/>
                    <a:pt x="310" y="13172"/>
                  </a:cubicBezTo>
                  <a:cubicBezTo>
                    <a:pt x="167" y="13672"/>
                    <a:pt x="1" y="14207"/>
                    <a:pt x="358" y="14755"/>
                  </a:cubicBezTo>
                  <a:cubicBezTo>
                    <a:pt x="751" y="15350"/>
                    <a:pt x="1346" y="15589"/>
                    <a:pt x="1977" y="15719"/>
                  </a:cubicBezTo>
                  <a:cubicBezTo>
                    <a:pt x="2715" y="15874"/>
                    <a:pt x="3453" y="16017"/>
                    <a:pt x="4215" y="16065"/>
                  </a:cubicBezTo>
                  <a:cubicBezTo>
                    <a:pt x="4842" y="16098"/>
                    <a:pt x="5469" y="16222"/>
                    <a:pt x="6096" y="16222"/>
                  </a:cubicBezTo>
                  <a:cubicBezTo>
                    <a:pt x="6148" y="16222"/>
                    <a:pt x="6200" y="16221"/>
                    <a:pt x="6251" y="16220"/>
                  </a:cubicBezTo>
                  <a:cubicBezTo>
                    <a:pt x="6552" y="16205"/>
                    <a:pt x="6853" y="16202"/>
                    <a:pt x="7153" y="16202"/>
                  </a:cubicBezTo>
                  <a:cubicBezTo>
                    <a:pt x="7472" y="16202"/>
                    <a:pt x="7791" y="16206"/>
                    <a:pt x="8109" y="16206"/>
                  </a:cubicBezTo>
                  <a:cubicBezTo>
                    <a:pt x="8502" y="16206"/>
                    <a:pt x="8895" y="16200"/>
                    <a:pt x="9287" y="16172"/>
                  </a:cubicBezTo>
                  <a:cubicBezTo>
                    <a:pt x="10454" y="16089"/>
                    <a:pt x="11621" y="16112"/>
                    <a:pt x="12800" y="16089"/>
                  </a:cubicBezTo>
                  <a:cubicBezTo>
                    <a:pt x="13259" y="16068"/>
                    <a:pt x="13728" y="16001"/>
                    <a:pt x="14190" y="16001"/>
                  </a:cubicBezTo>
                  <a:cubicBezTo>
                    <a:pt x="14254" y="16001"/>
                    <a:pt x="14319" y="16002"/>
                    <a:pt x="14383" y="16005"/>
                  </a:cubicBezTo>
                  <a:cubicBezTo>
                    <a:pt x="14691" y="16005"/>
                    <a:pt x="14990" y="15964"/>
                    <a:pt x="15288" y="15964"/>
                  </a:cubicBezTo>
                  <a:cubicBezTo>
                    <a:pt x="15348" y="15964"/>
                    <a:pt x="15407" y="15966"/>
                    <a:pt x="15467" y="15970"/>
                  </a:cubicBezTo>
                  <a:cubicBezTo>
                    <a:pt x="15506" y="15970"/>
                    <a:pt x="15541" y="15975"/>
                    <a:pt x="15577" y="15975"/>
                  </a:cubicBezTo>
                  <a:cubicBezTo>
                    <a:pt x="15595" y="15975"/>
                    <a:pt x="15614" y="15973"/>
                    <a:pt x="15633" y="15970"/>
                  </a:cubicBezTo>
                  <a:cubicBezTo>
                    <a:pt x="16157" y="15862"/>
                    <a:pt x="16705" y="15779"/>
                    <a:pt x="17217" y="15600"/>
                  </a:cubicBezTo>
                  <a:cubicBezTo>
                    <a:pt x="17479" y="15505"/>
                    <a:pt x="17884" y="15386"/>
                    <a:pt x="17872" y="15017"/>
                  </a:cubicBezTo>
                  <a:cubicBezTo>
                    <a:pt x="17860" y="14326"/>
                    <a:pt x="17598" y="13684"/>
                    <a:pt x="17419" y="13029"/>
                  </a:cubicBezTo>
                  <a:cubicBezTo>
                    <a:pt x="17288" y="12564"/>
                    <a:pt x="17157" y="12112"/>
                    <a:pt x="16931" y="11683"/>
                  </a:cubicBezTo>
                  <a:cubicBezTo>
                    <a:pt x="16836" y="11505"/>
                    <a:pt x="16788" y="11183"/>
                    <a:pt x="16705" y="10969"/>
                  </a:cubicBezTo>
                  <a:cubicBezTo>
                    <a:pt x="16479" y="10433"/>
                    <a:pt x="16134" y="9969"/>
                    <a:pt x="15907" y="9433"/>
                  </a:cubicBezTo>
                  <a:cubicBezTo>
                    <a:pt x="15729" y="9004"/>
                    <a:pt x="15407" y="8635"/>
                    <a:pt x="15217" y="8207"/>
                  </a:cubicBezTo>
                  <a:cubicBezTo>
                    <a:pt x="14943" y="7623"/>
                    <a:pt x="14574" y="7087"/>
                    <a:pt x="14276" y="6528"/>
                  </a:cubicBezTo>
                  <a:cubicBezTo>
                    <a:pt x="14026" y="6064"/>
                    <a:pt x="13740" y="5611"/>
                    <a:pt x="13478" y="5159"/>
                  </a:cubicBezTo>
                  <a:cubicBezTo>
                    <a:pt x="13121" y="4575"/>
                    <a:pt x="12812" y="3956"/>
                    <a:pt x="12383" y="3397"/>
                  </a:cubicBezTo>
                  <a:cubicBezTo>
                    <a:pt x="12002" y="2920"/>
                    <a:pt x="11704" y="2349"/>
                    <a:pt x="11359" y="1825"/>
                  </a:cubicBezTo>
                  <a:cubicBezTo>
                    <a:pt x="10871" y="1111"/>
                    <a:pt x="10276" y="515"/>
                    <a:pt x="9514" y="87"/>
                  </a:cubicBezTo>
                  <a:cubicBezTo>
                    <a:pt x="9410" y="29"/>
                    <a:pt x="9271" y="1"/>
                    <a:pt x="9125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6" name="Google Shape;746;p29">
              <a:extLst>
                <a:ext uri="{FF2B5EF4-FFF2-40B4-BE49-F238E27FC236}">
                  <a16:creationId xmlns:a16="http://schemas.microsoft.com/office/drawing/2014/main" id="{64A41237-A436-5488-B932-600D618C5558}"/>
                </a:ext>
              </a:extLst>
            </p:cNvPr>
            <p:cNvSpPr/>
            <p:nvPr/>
          </p:nvSpPr>
          <p:spPr>
            <a:xfrm>
              <a:off x="7581173" y="1641597"/>
              <a:ext cx="38224" cy="71714"/>
            </a:xfrm>
            <a:custGeom>
              <a:avLst/>
              <a:gdLst/>
              <a:ahLst/>
              <a:cxnLst/>
              <a:rect l="l" t="t" r="r" b="b"/>
              <a:pathLst>
                <a:path w="1930" h="3621" extrusionOk="0">
                  <a:moveTo>
                    <a:pt x="539" y="0"/>
                  </a:moveTo>
                  <a:cubicBezTo>
                    <a:pt x="473" y="0"/>
                    <a:pt x="398" y="51"/>
                    <a:pt x="326" y="51"/>
                  </a:cubicBezTo>
                  <a:cubicBezTo>
                    <a:pt x="292" y="51"/>
                    <a:pt x="258" y="40"/>
                    <a:pt x="227" y="5"/>
                  </a:cubicBezTo>
                  <a:lnTo>
                    <a:pt x="227" y="5"/>
                  </a:lnTo>
                  <a:cubicBezTo>
                    <a:pt x="262" y="136"/>
                    <a:pt x="24" y="101"/>
                    <a:pt x="72" y="303"/>
                  </a:cubicBezTo>
                  <a:cubicBezTo>
                    <a:pt x="143" y="577"/>
                    <a:pt x="0" y="910"/>
                    <a:pt x="346" y="1089"/>
                  </a:cubicBezTo>
                  <a:cubicBezTo>
                    <a:pt x="393" y="1124"/>
                    <a:pt x="441" y="1184"/>
                    <a:pt x="358" y="1291"/>
                  </a:cubicBezTo>
                  <a:cubicBezTo>
                    <a:pt x="298" y="1458"/>
                    <a:pt x="560" y="1529"/>
                    <a:pt x="560" y="1684"/>
                  </a:cubicBezTo>
                  <a:cubicBezTo>
                    <a:pt x="536" y="2363"/>
                    <a:pt x="989" y="2851"/>
                    <a:pt x="1215" y="3434"/>
                  </a:cubicBezTo>
                  <a:cubicBezTo>
                    <a:pt x="1270" y="3579"/>
                    <a:pt x="1340" y="3620"/>
                    <a:pt x="1416" y="3620"/>
                  </a:cubicBezTo>
                  <a:cubicBezTo>
                    <a:pt x="1518" y="3620"/>
                    <a:pt x="1630" y="3545"/>
                    <a:pt x="1728" y="3545"/>
                  </a:cubicBezTo>
                  <a:cubicBezTo>
                    <a:pt x="1761" y="3545"/>
                    <a:pt x="1793" y="3554"/>
                    <a:pt x="1822" y="3577"/>
                  </a:cubicBezTo>
                  <a:cubicBezTo>
                    <a:pt x="1929" y="3434"/>
                    <a:pt x="1894" y="3303"/>
                    <a:pt x="1858" y="3137"/>
                  </a:cubicBezTo>
                  <a:cubicBezTo>
                    <a:pt x="1691" y="2410"/>
                    <a:pt x="1286" y="1767"/>
                    <a:pt x="1167" y="1029"/>
                  </a:cubicBezTo>
                  <a:cubicBezTo>
                    <a:pt x="1096" y="660"/>
                    <a:pt x="858" y="351"/>
                    <a:pt x="632" y="53"/>
                  </a:cubicBezTo>
                  <a:cubicBezTo>
                    <a:pt x="604" y="13"/>
                    <a:pt x="573" y="0"/>
                    <a:pt x="539" y="0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7" name="Google Shape;747;p29">
              <a:extLst>
                <a:ext uri="{FF2B5EF4-FFF2-40B4-BE49-F238E27FC236}">
                  <a16:creationId xmlns:a16="http://schemas.microsoft.com/office/drawing/2014/main" id="{D0E4FD1C-EA07-26AA-2707-B6959178B934}"/>
                </a:ext>
              </a:extLst>
            </p:cNvPr>
            <p:cNvSpPr/>
            <p:nvPr/>
          </p:nvSpPr>
          <p:spPr>
            <a:xfrm>
              <a:off x="7669132" y="2001827"/>
              <a:ext cx="44106" cy="70050"/>
            </a:xfrm>
            <a:custGeom>
              <a:avLst/>
              <a:gdLst/>
              <a:ahLst/>
              <a:cxnLst/>
              <a:rect l="l" t="t" r="r" b="b"/>
              <a:pathLst>
                <a:path w="2227" h="3537" extrusionOk="0">
                  <a:moveTo>
                    <a:pt x="1827" y="1"/>
                  </a:moveTo>
                  <a:cubicBezTo>
                    <a:pt x="1726" y="1"/>
                    <a:pt x="1575" y="126"/>
                    <a:pt x="1513" y="260"/>
                  </a:cubicBezTo>
                  <a:cubicBezTo>
                    <a:pt x="1477" y="343"/>
                    <a:pt x="1382" y="439"/>
                    <a:pt x="1394" y="510"/>
                  </a:cubicBezTo>
                  <a:cubicBezTo>
                    <a:pt x="1429" y="724"/>
                    <a:pt x="1286" y="867"/>
                    <a:pt x="1155" y="963"/>
                  </a:cubicBezTo>
                  <a:cubicBezTo>
                    <a:pt x="882" y="1165"/>
                    <a:pt x="774" y="1439"/>
                    <a:pt x="727" y="1760"/>
                  </a:cubicBezTo>
                  <a:cubicBezTo>
                    <a:pt x="703" y="1915"/>
                    <a:pt x="620" y="2058"/>
                    <a:pt x="524" y="2189"/>
                  </a:cubicBezTo>
                  <a:cubicBezTo>
                    <a:pt x="298" y="2510"/>
                    <a:pt x="1" y="2808"/>
                    <a:pt x="370" y="3248"/>
                  </a:cubicBezTo>
                  <a:cubicBezTo>
                    <a:pt x="441" y="3332"/>
                    <a:pt x="405" y="3510"/>
                    <a:pt x="596" y="3534"/>
                  </a:cubicBezTo>
                  <a:cubicBezTo>
                    <a:pt x="609" y="3536"/>
                    <a:pt x="621" y="3536"/>
                    <a:pt x="633" y="3536"/>
                  </a:cubicBezTo>
                  <a:cubicBezTo>
                    <a:pt x="815" y="3536"/>
                    <a:pt x="851" y="3371"/>
                    <a:pt x="929" y="3248"/>
                  </a:cubicBezTo>
                  <a:cubicBezTo>
                    <a:pt x="1286" y="2713"/>
                    <a:pt x="1548" y="2106"/>
                    <a:pt x="1775" y="1510"/>
                  </a:cubicBezTo>
                  <a:cubicBezTo>
                    <a:pt x="1906" y="1177"/>
                    <a:pt x="2203" y="879"/>
                    <a:pt x="2132" y="486"/>
                  </a:cubicBezTo>
                  <a:cubicBezTo>
                    <a:pt x="2227" y="224"/>
                    <a:pt x="2013" y="81"/>
                    <a:pt x="1870" y="10"/>
                  </a:cubicBezTo>
                  <a:cubicBezTo>
                    <a:pt x="1857" y="4"/>
                    <a:pt x="1843" y="1"/>
                    <a:pt x="1827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8" name="Google Shape;748;p29">
              <a:extLst>
                <a:ext uri="{FF2B5EF4-FFF2-40B4-BE49-F238E27FC236}">
                  <a16:creationId xmlns:a16="http://schemas.microsoft.com/office/drawing/2014/main" id="{6F120AA6-A6C9-2D14-4088-FCB07375915C}"/>
                </a:ext>
              </a:extLst>
            </p:cNvPr>
            <p:cNvSpPr/>
            <p:nvPr/>
          </p:nvSpPr>
          <p:spPr>
            <a:xfrm>
              <a:off x="7516566" y="1699886"/>
              <a:ext cx="67693" cy="43868"/>
            </a:xfrm>
            <a:custGeom>
              <a:avLst/>
              <a:gdLst/>
              <a:ahLst/>
              <a:cxnLst/>
              <a:rect l="l" t="t" r="r" b="b"/>
              <a:pathLst>
                <a:path w="3418" h="2215" extrusionOk="0">
                  <a:moveTo>
                    <a:pt x="587" y="1"/>
                  </a:moveTo>
                  <a:cubicBezTo>
                    <a:pt x="505" y="1"/>
                    <a:pt x="420" y="54"/>
                    <a:pt x="334" y="206"/>
                  </a:cubicBezTo>
                  <a:cubicBezTo>
                    <a:pt x="274" y="313"/>
                    <a:pt x="143" y="289"/>
                    <a:pt x="0" y="325"/>
                  </a:cubicBezTo>
                  <a:cubicBezTo>
                    <a:pt x="250" y="479"/>
                    <a:pt x="119" y="872"/>
                    <a:pt x="476" y="932"/>
                  </a:cubicBezTo>
                  <a:cubicBezTo>
                    <a:pt x="976" y="1027"/>
                    <a:pt x="1381" y="1325"/>
                    <a:pt x="1798" y="1587"/>
                  </a:cubicBezTo>
                  <a:cubicBezTo>
                    <a:pt x="2179" y="1825"/>
                    <a:pt x="2548" y="2087"/>
                    <a:pt x="2989" y="2194"/>
                  </a:cubicBezTo>
                  <a:cubicBezTo>
                    <a:pt x="3030" y="2206"/>
                    <a:pt x="3087" y="2215"/>
                    <a:pt x="3130" y="2215"/>
                  </a:cubicBezTo>
                  <a:cubicBezTo>
                    <a:pt x="3173" y="2215"/>
                    <a:pt x="3203" y="2206"/>
                    <a:pt x="3191" y="2182"/>
                  </a:cubicBezTo>
                  <a:cubicBezTo>
                    <a:pt x="3120" y="2015"/>
                    <a:pt x="3417" y="1956"/>
                    <a:pt x="3274" y="1813"/>
                  </a:cubicBezTo>
                  <a:cubicBezTo>
                    <a:pt x="3001" y="1563"/>
                    <a:pt x="2917" y="1146"/>
                    <a:pt x="2489" y="1027"/>
                  </a:cubicBezTo>
                  <a:cubicBezTo>
                    <a:pt x="2286" y="968"/>
                    <a:pt x="2060" y="813"/>
                    <a:pt x="1893" y="610"/>
                  </a:cubicBezTo>
                  <a:cubicBezTo>
                    <a:pt x="1766" y="462"/>
                    <a:pt x="1555" y="305"/>
                    <a:pt x="1351" y="305"/>
                  </a:cubicBezTo>
                  <a:cubicBezTo>
                    <a:pt x="1325" y="305"/>
                    <a:pt x="1299" y="307"/>
                    <a:pt x="1274" y="313"/>
                  </a:cubicBezTo>
                  <a:cubicBezTo>
                    <a:pt x="1243" y="318"/>
                    <a:pt x="1218" y="320"/>
                    <a:pt x="1197" y="320"/>
                  </a:cubicBezTo>
                  <a:cubicBezTo>
                    <a:pt x="1121" y="320"/>
                    <a:pt x="1096" y="290"/>
                    <a:pt x="1012" y="253"/>
                  </a:cubicBezTo>
                  <a:cubicBezTo>
                    <a:pt x="887" y="191"/>
                    <a:pt x="742" y="1"/>
                    <a:pt x="587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49" name="Google Shape;749;p29">
              <a:extLst>
                <a:ext uri="{FF2B5EF4-FFF2-40B4-BE49-F238E27FC236}">
                  <a16:creationId xmlns:a16="http://schemas.microsoft.com/office/drawing/2014/main" id="{20D25AD7-BB19-9151-D549-E2C58FB4B383}"/>
                </a:ext>
              </a:extLst>
            </p:cNvPr>
            <p:cNvSpPr/>
            <p:nvPr/>
          </p:nvSpPr>
          <p:spPr>
            <a:xfrm>
              <a:off x="7842930" y="1681783"/>
              <a:ext cx="49057" cy="51691"/>
            </a:xfrm>
            <a:custGeom>
              <a:avLst/>
              <a:gdLst/>
              <a:ahLst/>
              <a:cxnLst/>
              <a:rect l="l" t="t" r="r" b="b"/>
              <a:pathLst>
                <a:path w="2477" h="2610" extrusionOk="0">
                  <a:moveTo>
                    <a:pt x="2063" y="0"/>
                  </a:moveTo>
                  <a:cubicBezTo>
                    <a:pt x="1989" y="0"/>
                    <a:pt x="1909" y="21"/>
                    <a:pt x="1822" y="72"/>
                  </a:cubicBezTo>
                  <a:cubicBezTo>
                    <a:pt x="1536" y="238"/>
                    <a:pt x="1417" y="536"/>
                    <a:pt x="1167" y="715"/>
                  </a:cubicBezTo>
                  <a:cubicBezTo>
                    <a:pt x="1072" y="786"/>
                    <a:pt x="1060" y="1036"/>
                    <a:pt x="941" y="1120"/>
                  </a:cubicBezTo>
                  <a:cubicBezTo>
                    <a:pt x="620" y="1370"/>
                    <a:pt x="417" y="1703"/>
                    <a:pt x="167" y="2001"/>
                  </a:cubicBezTo>
                  <a:cubicBezTo>
                    <a:pt x="0" y="2191"/>
                    <a:pt x="227" y="2608"/>
                    <a:pt x="524" y="2608"/>
                  </a:cubicBezTo>
                  <a:cubicBezTo>
                    <a:pt x="536" y="2609"/>
                    <a:pt x="548" y="2609"/>
                    <a:pt x="560" y="2609"/>
                  </a:cubicBezTo>
                  <a:cubicBezTo>
                    <a:pt x="856" y="2609"/>
                    <a:pt x="984" y="2325"/>
                    <a:pt x="1167" y="2084"/>
                  </a:cubicBezTo>
                  <a:cubicBezTo>
                    <a:pt x="1560" y="1560"/>
                    <a:pt x="2013" y="1084"/>
                    <a:pt x="2358" y="512"/>
                  </a:cubicBezTo>
                  <a:cubicBezTo>
                    <a:pt x="2477" y="310"/>
                    <a:pt x="2465" y="167"/>
                    <a:pt x="2322" y="84"/>
                  </a:cubicBezTo>
                  <a:cubicBezTo>
                    <a:pt x="2247" y="36"/>
                    <a:pt x="2161" y="0"/>
                    <a:pt x="2063" y="0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0" name="Google Shape;750;p29">
              <a:extLst>
                <a:ext uri="{FF2B5EF4-FFF2-40B4-BE49-F238E27FC236}">
                  <a16:creationId xmlns:a16="http://schemas.microsoft.com/office/drawing/2014/main" id="{8B6AE729-2C8E-EC07-18F5-D5BD4BFB4240}"/>
                </a:ext>
              </a:extLst>
            </p:cNvPr>
            <p:cNvSpPr/>
            <p:nvPr/>
          </p:nvSpPr>
          <p:spPr>
            <a:xfrm>
              <a:off x="7734690" y="2000817"/>
              <a:ext cx="29965" cy="62287"/>
            </a:xfrm>
            <a:custGeom>
              <a:avLst/>
              <a:gdLst/>
              <a:ahLst/>
              <a:cxnLst/>
              <a:rect l="l" t="t" r="r" b="b"/>
              <a:pathLst>
                <a:path w="1513" h="3145" extrusionOk="0">
                  <a:moveTo>
                    <a:pt x="520" y="1"/>
                  </a:moveTo>
                  <a:cubicBezTo>
                    <a:pt x="487" y="1"/>
                    <a:pt x="449" y="11"/>
                    <a:pt x="405" y="37"/>
                  </a:cubicBezTo>
                  <a:cubicBezTo>
                    <a:pt x="262" y="121"/>
                    <a:pt x="203" y="252"/>
                    <a:pt x="155" y="430"/>
                  </a:cubicBezTo>
                  <a:cubicBezTo>
                    <a:pt x="0" y="978"/>
                    <a:pt x="441" y="1418"/>
                    <a:pt x="405" y="1930"/>
                  </a:cubicBezTo>
                  <a:cubicBezTo>
                    <a:pt x="381" y="2157"/>
                    <a:pt x="643" y="2228"/>
                    <a:pt x="643" y="2430"/>
                  </a:cubicBezTo>
                  <a:cubicBezTo>
                    <a:pt x="631" y="2740"/>
                    <a:pt x="822" y="2930"/>
                    <a:pt x="1048" y="3145"/>
                  </a:cubicBezTo>
                  <a:cubicBezTo>
                    <a:pt x="1108" y="2907"/>
                    <a:pt x="1239" y="2740"/>
                    <a:pt x="1429" y="2645"/>
                  </a:cubicBezTo>
                  <a:cubicBezTo>
                    <a:pt x="1489" y="2609"/>
                    <a:pt x="1513" y="2621"/>
                    <a:pt x="1489" y="2526"/>
                  </a:cubicBezTo>
                  <a:cubicBezTo>
                    <a:pt x="1358" y="2014"/>
                    <a:pt x="1179" y="1502"/>
                    <a:pt x="1155" y="978"/>
                  </a:cubicBezTo>
                  <a:cubicBezTo>
                    <a:pt x="1132" y="633"/>
                    <a:pt x="1012" y="418"/>
                    <a:pt x="786" y="216"/>
                  </a:cubicBezTo>
                  <a:cubicBezTo>
                    <a:pt x="702" y="141"/>
                    <a:pt x="640" y="1"/>
                    <a:pt x="520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1" name="Google Shape;751;p29">
              <a:extLst>
                <a:ext uri="{FF2B5EF4-FFF2-40B4-BE49-F238E27FC236}">
                  <a16:creationId xmlns:a16="http://schemas.microsoft.com/office/drawing/2014/main" id="{A7018FE4-6428-E9D6-798C-EDE5FEAB7BDF}"/>
                </a:ext>
              </a:extLst>
            </p:cNvPr>
            <p:cNvSpPr/>
            <p:nvPr/>
          </p:nvSpPr>
          <p:spPr>
            <a:xfrm>
              <a:off x="7517259" y="1775227"/>
              <a:ext cx="69832" cy="17072"/>
            </a:xfrm>
            <a:custGeom>
              <a:avLst/>
              <a:gdLst/>
              <a:ahLst/>
              <a:cxnLst/>
              <a:rect l="l" t="t" r="r" b="b"/>
              <a:pathLst>
                <a:path w="3526" h="862" extrusionOk="0">
                  <a:moveTo>
                    <a:pt x="770" y="1"/>
                  </a:moveTo>
                  <a:cubicBezTo>
                    <a:pt x="616" y="1"/>
                    <a:pt x="448" y="46"/>
                    <a:pt x="310" y="140"/>
                  </a:cubicBezTo>
                  <a:cubicBezTo>
                    <a:pt x="203" y="212"/>
                    <a:pt x="1" y="271"/>
                    <a:pt x="72" y="450"/>
                  </a:cubicBezTo>
                  <a:cubicBezTo>
                    <a:pt x="120" y="569"/>
                    <a:pt x="227" y="676"/>
                    <a:pt x="430" y="700"/>
                  </a:cubicBezTo>
                  <a:cubicBezTo>
                    <a:pt x="1025" y="771"/>
                    <a:pt x="1632" y="819"/>
                    <a:pt x="2299" y="843"/>
                  </a:cubicBezTo>
                  <a:cubicBezTo>
                    <a:pt x="2350" y="856"/>
                    <a:pt x="2403" y="861"/>
                    <a:pt x="2456" y="861"/>
                  </a:cubicBezTo>
                  <a:cubicBezTo>
                    <a:pt x="2689" y="861"/>
                    <a:pt x="2940" y="759"/>
                    <a:pt x="3192" y="759"/>
                  </a:cubicBezTo>
                  <a:cubicBezTo>
                    <a:pt x="3478" y="747"/>
                    <a:pt x="3370" y="462"/>
                    <a:pt x="3525" y="378"/>
                  </a:cubicBezTo>
                  <a:cubicBezTo>
                    <a:pt x="3435" y="255"/>
                    <a:pt x="3367" y="79"/>
                    <a:pt x="3190" y="79"/>
                  </a:cubicBezTo>
                  <a:cubicBezTo>
                    <a:pt x="3179" y="79"/>
                    <a:pt x="3168" y="79"/>
                    <a:pt x="3156" y="81"/>
                  </a:cubicBezTo>
                  <a:cubicBezTo>
                    <a:pt x="3012" y="97"/>
                    <a:pt x="2874" y="106"/>
                    <a:pt x="2737" y="106"/>
                  </a:cubicBezTo>
                  <a:cubicBezTo>
                    <a:pt x="2579" y="106"/>
                    <a:pt x="2423" y="94"/>
                    <a:pt x="2263" y="69"/>
                  </a:cubicBezTo>
                  <a:cubicBezTo>
                    <a:pt x="2173" y="56"/>
                    <a:pt x="2083" y="52"/>
                    <a:pt x="1993" y="52"/>
                  </a:cubicBezTo>
                  <a:cubicBezTo>
                    <a:pt x="1792" y="52"/>
                    <a:pt x="1591" y="73"/>
                    <a:pt x="1391" y="73"/>
                  </a:cubicBezTo>
                  <a:cubicBezTo>
                    <a:pt x="1241" y="73"/>
                    <a:pt x="1091" y="61"/>
                    <a:pt x="941" y="21"/>
                  </a:cubicBezTo>
                  <a:cubicBezTo>
                    <a:pt x="888" y="8"/>
                    <a:pt x="830" y="1"/>
                    <a:pt x="770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2" name="Google Shape;752;p29">
              <a:extLst>
                <a:ext uri="{FF2B5EF4-FFF2-40B4-BE49-F238E27FC236}">
                  <a16:creationId xmlns:a16="http://schemas.microsoft.com/office/drawing/2014/main" id="{77B603B9-DF82-2618-AFC5-AB9483B0EE0C}"/>
                </a:ext>
              </a:extLst>
            </p:cNvPr>
            <p:cNvSpPr/>
            <p:nvPr/>
          </p:nvSpPr>
          <p:spPr>
            <a:xfrm>
              <a:off x="7870321" y="1727356"/>
              <a:ext cx="55395" cy="35075"/>
            </a:xfrm>
            <a:custGeom>
              <a:avLst/>
              <a:gdLst/>
              <a:ahLst/>
              <a:cxnLst/>
              <a:rect l="l" t="t" r="r" b="b"/>
              <a:pathLst>
                <a:path w="2797" h="1771" extrusionOk="0">
                  <a:moveTo>
                    <a:pt x="2331" y="1"/>
                  </a:moveTo>
                  <a:cubicBezTo>
                    <a:pt x="2275" y="1"/>
                    <a:pt x="2209" y="20"/>
                    <a:pt x="2130" y="69"/>
                  </a:cubicBezTo>
                  <a:cubicBezTo>
                    <a:pt x="1642" y="354"/>
                    <a:pt x="1106" y="569"/>
                    <a:pt x="606" y="843"/>
                  </a:cubicBezTo>
                  <a:cubicBezTo>
                    <a:pt x="308" y="997"/>
                    <a:pt x="94" y="1033"/>
                    <a:pt x="58" y="1462"/>
                  </a:cubicBezTo>
                  <a:cubicBezTo>
                    <a:pt x="41" y="1673"/>
                    <a:pt x="0" y="1771"/>
                    <a:pt x="93" y="1771"/>
                  </a:cubicBezTo>
                  <a:cubicBezTo>
                    <a:pt x="131" y="1771"/>
                    <a:pt x="191" y="1755"/>
                    <a:pt x="284" y="1724"/>
                  </a:cubicBezTo>
                  <a:cubicBezTo>
                    <a:pt x="321" y="1744"/>
                    <a:pt x="356" y="1751"/>
                    <a:pt x="390" y="1751"/>
                  </a:cubicBezTo>
                  <a:cubicBezTo>
                    <a:pt x="497" y="1751"/>
                    <a:pt x="592" y="1673"/>
                    <a:pt x="701" y="1664"/>
                  </a:cubicBezTo>
                  <a:cubicBezTo>
                    <a:pt x="987" y="1640"/>
                    <a:pt x="1082" y="1307"/>
                    <a:pt x="1308" y="1271"/>
                  </a:cubicBezTo>
                  <a:cubicBezTo>
                    <a:pt x="1784" y="1188"/>
                    <a:pt x="2118" y="855"/>
                    <a:pt x="2511" y="640"/>
                  </a:cubicBezTo>
                  <a:cubicBezTo>
                    <a:pt x="2630" y="581"/>
                    <a:pt x="2797" y="378"/>
                    <a:pt x="2630" y="200"/>
                  </a:cubicBezTo>
                  <a:cubicBezTo>
                    <a:pt x="2545" y="115"/>
                    <a:pt x="2467" y="1"/>
                    <a:pt x="2331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3" name="Google Shape;753;p29">
              <a:extLst>
                <a:ext uri="{FF2B5EF4-FFF2-40B4-BE49-F238E27FC236}">
                  <a16:creationId xmlns:a16="http://schemas.microsoft.com/office/drawing/2014/main" id="{AD9D489C-ACDE-CC64-D5DD-7779F1BA42D2}"/>
                </a:ext>
              </a:extLst>
            </p:cNvPr>
            <p:cNvSpPr/>
            <p:nvPr/>
          </p:nvSpPr>
          <p:spPr>
            <a:xfrm>
              <a:off x="7696484" y="1724940"/>
              <a:ext cx="69337" cy="128574"/>
            </a:xfrm>
            <a:custGeom>
              <a:avLst/>
              <a:gdLst/>
              <a:ahLst/>
              <a:cxnLst/>
              <a:rect l="l" t="t" r="r" b="b"/>
              <a:pathLst>
                <a:path w="3501" h="6492" extrusionOk="0">
                  <a:moveTo>
                    <a:pt x="1886" y="687"/>
                  </a:moveTo>
                  <a:cubicBezTo>
                    <a:pt x="2116" y="687"/>
                    <a:pt x="2378" y="762"/>
                    <a:pt x="2620" y="762"/>
                  </a:cubicBezTo>
                  <a:cubicBezTo>
                    <a:pt x="2882" y="762"/>
                    <a:pt x="2799" y="1072"/>
                    <a:pt x="2763" y="1191"/>
                  </a:cubicBezTo>
                  <a:cubicBezTo>
                    <a:pt x="2644" y="1560"/>
                    <a:pt x="2668" y="1953"/>
                    <a:pt x="2560" y="2322"/>
                  </a:cubicBezTo>
                  <a:cubicBezTo>
                    <a:pt x="2430" y="2751"/>
                    <a:pt x="2489" y="3203"/>
                    <a:pt x="2358" y="3632"/>
                  </a:cubicBezTo>
                  <a:cubicBezTo>
                    <a:pt x="2310" y="3822"/>
                    <a:pt x="2406" y="4024"/>
                    <a:pt x="2346" y="4239"/>
                  </a:cubicBezTo>
                  <a:cubicBezTo>
                    <a:pt x="2215" y="4632"/>
                    <a:pt x="2108" y="5025"/>
                    <a:pt x="2072" y="5418"/>
                  </a:cubicBezTo>
                  <a:cubicBezTo>
                    <a:pt x="2051" y="5621"/>
                    <a:pt x="2010" y="5719"/>
                    <a:pt x="1846" y="5719"/>
                  </a:cubicBezTo>
                  <a:cubicBezTo>
                    <a:pt x="1828" y="5719"/>
                    <a:pt x="1808" y="5718"/>
                    <a:pt x="1787" y="5715"/>
                  </a:cubicBezTo>
                  <a:cubicBezTo>
                    <a:pt x="1501" y="5691"/>
                    <a:pt x="1370" y="5548"/>
                    <a:pt x="1322" y="5251"/>
                  </a:cubicBezTo>
                  <a:cubicBezTo>
                    <a:pt x="1144" y="4108"/>
                    <a:pt x="1120" y="2953"/>
                    <a:pt x="882" y="1810"/>
                  </a:cubicBezTo>
                  <a:cubicBezTo>
                    <a:pt x="810" y="1477"/>
                    <a:pt x="786" y="1119"/>
                    <a:pt x="703" y="703"/>
                  </a:cubicBezTo>
                  <a:lnTo>
                    <a:pt x="703" y="703"/>
                  </a:lnTo>
                  <a:cubicBezTo>
                    <a:pt x="885" y="788"/>
                    <a:pt x="1043" y="826"/>
                    <a:pt x="1196" y="826"/>
                  </a:cubicBezTo>
                  <a:cubicBezTo>
                    <a:pt x="1343" y="826"/>
                    <a:pt x="1486" y="791"/>
                    <a:pt x="1644" y="726"/>
                  </a:cubicBezTo>
                  <a:cubicBezTo>
                    <a:pt x="1718" y="697"/>
                    <a:pt x="1800" y="687"/>
                    <a:pt x="1886" y="687"/>
                  </a:cubicBezTo>
                  <a:close/>
                  <a:moveTo>
                    <a:pt x="2560" y="12"/>
                  </a:moveTo>
                  <a:cubicBezTo>
                    <a:pt x="1918" y="24"/>
                    <a:pt x="1275" y="0"/>
                    <a:pt x="560" y="72"/>
                  </a:cubicBezTo>
                  <a:cubicBezTo>
                    <a:pt x="298" y="72"/>
                    <a:pt x="1" y="405"/>
                    <a:pt x="84" y="738"/>
                  </a:cubicBezTo>
                  <a:cubicBezTo>
                    <a:pt x="382" y="1834"/>
                    <a:pt x="358" y="2977"/>
                    <a:pt x="548" y="4096"/>
                  </a:cubicBezTo>
                  <a:cubicBezTo>
                    <a:pt x="655" y="4727"/>
                    <a:pt x="691" y="5370"/>
                    <a:pt x="894" y="6013"/>
                  </a:cubicBezTo>
                  <a:cubicBezTo>
                    <a:pt x="990" y="6309"/>
                    <a:pt x="1107" y="6374"/>
                    <a:pt x="1267" y="6374"/>
                  </a:cubicBezTo>
                  <a:cubicBezTo>
                    <a:pt x="1346" y="6374"/>
                    <a:pt x="1435" y="6358"/>
                    <a:pt x="1537" y="6346"/>
                  </a:cubicBezTo>
                  <a:cubicBezTo>
                    <a:pt x="1641" y="6331"/>
                    <a:pt x="1754" y="6275"/>
                    <a:pt x="1859" y="6275"/>
                  </a:cubicBezTo>
                  <a:cubicBezTo>
                    <a:pt x="1922" y="6275"/>
                    <a:pt x="1983" y="6295"/>
                    <a:pt x="2037" y="6358"/>
                  </a:cubicBezTo>
                  <a:cubicBezTo>
                    <a:pt x="2121" y="6455"/>
                    <a:pt x="2189" y="6491"/>
                    <a:pt x="2247" y="6491"/>
                  </a:cubicBezTo>
                  <a:cubicBezTo>
                    <a:pt x="2360" y="6491"/>
                    <a:pt x="2434" y="6349"/>
                    <a:pt x="2513" y="6239"/>
                  </a:cubicBezTo>
                  <a:cubicBezTo>
                    <a:pt x="2680" y="6037"/>
                    <a:pt x="2644" y="5775"/>
                    <a:pt x="2691" y="5537"/>
                  </a:cubicBezTo>
                  <a:cubicBezTo>
                    <a:pt x="2870" y="4525"/>
                    <a:pt x="3049" y="3513"/>
                    <a:pt x="3180" y="2500"/>
                  </a:cubicBezTo>
                  <a:cubicBezTo>
                    <a:pt x="3263" y="1893"/>
                    <a:pt x="3311" y="1286"/>
                    <a:pt x="3453" y="679"/>
                  </a:cubicBezTo>
                  <a:cubicBezTo>
                    <a:pt x="3500" y="526"/>
                    <a:pt x="3374" y="155"/>
                    <a:pt x="3325" y="155"/>
                  </a:cubicBezTo>
                  <a:cubicBezTo>
                    <a:pt x="3324" y="155"/>
                    <a:pt x="3323" y="155"/>
                    <a:pt x="3322" y="155"/>
                  </a:cubicBezTo>
                  <a:cubicBezTo>
                    <a:pt x="3267" y="177"/>
                    <a:pt x="3216" y="186"/>
                    <a:pt x="3166" y="186"/>
                  </a:cubicBezTo>
                  <a:cubicBezTo>
                    <a:pt x="2948" y="186"/>
                    <a:pt x="2774" y="12"/>
                    <a:pt x="2560" y="12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754" name="Google Shape;754;p29">
              <a:extLst>
                <a:ext uri="{FF2B5EF4-FFF2-40B4-BE49-F238E27FC236}">
                  <a16:creationId xmlns:a16="http://schemas.microsoft.com/office/drawing/2014/main" id="{9C985A71-ACCF-7BDC-EDB6-D45097CF634E}"/>
                </a:ext>
              </a:extLst>
            </p:cNvPr>
            <p:cNvSpPr/>
            <p:nvPr/>
          </p:nvSpPr>
          <p:spPr>
            <a:xfrm>
              <a:off x="7707813" y="1861225"/>
              <a:ext cx="54484" cy="46977"/>
            </a:xfrm>
            <a:custGeom>
              <a:avLst/>
              <a:gdLst/>
              <a:ahLst/>
              <a:cxnLst/>
              <a:rect l="l" t="t" r="r" b="b"/>
              <a:pathLst>
                <a:path w="2751" h="2372" extrusionOk="0">
                  <a:moveTo>
                    <a:pt x="1036" y="549"/>
                  </a:moveTo>
                  <a:cubicBezTo>
                    <a:pt x="1381" y="549"/>
                    <a:pt x="1774" y="977"/>
                    <a:pt x="1774" y="1323"/>
                  </a:cubicBezTo>
                  <a:cubicBezTo>
                    <a:pt x="1774" y="1549"/>
                    <a:pt x="1429" y="1835"/>
                    <a:pt x="1155" y="1846"/>
                  </a:cubicBezTo>
                  <a:cubicBezTo>
                    <a:pt x="1012" y="1846"/>
                    <a:pt x="560" y="1406"/>
                    <a:pt x="548" y="1251"/>
                  </a:cubicBezTo>
                  <a:cubicBezTo>
                    <a:pt x="548" y="1084"/>
                    <a:pt x="917" y="549"/>
                    <a:pt x="1036" y="549"/>
                  </a:cubicBezTo>
                  <a:close/>
                  <a:moveTo>
                    <a:pt x="1323" y="1"/>
                  </a:moveTo>
                  <a:cubicBezTo>
                    <a:pt x="1319" y="1"/>
                    <a:pt x="1314" y="1"/>
                    <a:pt x="1310" y="1"/>
                  </a:cubicBezTo>
                  <a:cubicBezTo>
                    <a:pt x="584" y="1"/>
                    <a:pt x="0" y="668"/>
                    <a:pt x="0" y="1489"/>
                  </a:cubicBezTo>
                  <a:cubicBezTo>
                    <a:pt x="0" y="1813"/>
                    <a:pt x="673" y="2372"/>
                    <a:pt x="1094" y="2372"/>
                  </a:cubicBezTo>
                  <a:cubicBezTo>
                    <a:pt x="1106" y="2372"/>
                    <a:pt x="1119" y="2371"/>
                    <a:pt x="1131" y="2370"/>
                  </a:cubicBezTo>
                  <a:cubicBezTo>
                    <a:pt x="1560" y="2323"/>
                    <a:pt x="2012" y="2204"/>
                    <a:pt x="2250" y="1835"/>
                  </a:cubicBezTo>
                  <a:cubicBezTo>
                    <a:pt x="2381" y="1620"/>
                    <a:pt x="2750" y="1370"/>
                    <a:pt x="2441" y="1061"/>
                  </a:cubicBezTo>
                  <a:cubicBezTo>
                    <a:pt x="2441" y="601"/>
                    <a:pt x="1787" y="1"/>
                    <a:pt x="1323" y="1"/>
                  </a:cubicBezTo>
                  <a:close/>
                </a:path>
              </a:pathLst>
            </a:custGeom>
            <a:solidFill>
              <a:srgbClr val="FD5F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pic>
        <p:nvPicPr>
          <p:cNvPr id="755" name="Google Shape;755;p29">
            <a:extLst>
              <a:ext uri="{FF2B5EF4-FFF2-40B4-BE49-F238E27FC236}">
                <a16:creationId xmlns:a16="http://schemas.microsoft.com/office/drawing/2014/main" id="{7C17DEEE-8E6F-9754-CEAF-3D00E85E15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6536" y="2409047"/>
            <a:ext cx="3155304" cy="425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9">
            <a:extLst>
              <a:ext uri="{FF2B5EF4-FFF2-40B4-BE49-F238E27FC236}">
                <a16:creationId xmlns:a16="http://schemas.microsoft.com/office/drawing/2014/main" id="{C5B61226-F7CF-350F-084F-5E6F0117E5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10093" y="1887189"/>
            <a:ext cx="2748191" cy="411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9">
            <a:extLst>
              <a:ext uri="{FF2B5EF4-FFF2-40B4-BE49-F238E27FC236}">
                <a16:creationId xmlns:a16="http://schemas.microsoft.com/office/drawing/2014/main" id="{FB5F9306-817F-C747-237B-B989C91225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25564" y="1727525"/>
            <a:ext cx="2832720" cy="78791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29">
            <a:extLst>
              <a:ext uri="{FF2B5EF4-FFF2-40B4-BE49-F238E27FC236}">
                <a16:creationId xmlns:a16="http://schemas.microsoft.com/office/drawing/2014/main" id="{D4055EDD-E18A-63C1-68B6-3AC722095984}"/>
              </a:ext>
            </a:extLst>
          </p:cNvPr>
          <p:cNvSpPr txBox="1"/>
          <p:nvPr/>
        </p:nvSpPr>
        <p:spPr>
          <a:xfrm>
            <a:off x="10103438" y="1893576"/>
            <a:ext cx="983078" cy="487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धोके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9" name="Google Shape;759;p29">
            <a:extLst>
              <a:ext uri="{FF2B5EF4-FFF2-40B4-BE49-F238E27FC236}">
                <a16:creationId xmlns:a16="http://schemas.microsoft.com/office/drawing/2014/main" id="{4CDD23EA-2811-74E8-615E-6305AF4DBCEB}"/>
              </a:ext>
            </a:extLst>
          </p:cNvPr>
          <p:cNvSpPr txBox="1"/>
          <p:nvPr/>
        </p:nvSpPr>
        <p:spPr>
          <a:xfrm>
            <a:off x="9392037" y="2749180"/>
            <a:ext cx="2434548" cy="2957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हवामान बदल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Times New Roman"/>
              </a:rPr>
              <a:t>. 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वीज अनुदानाचा अभाव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mr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भूजलाचा ऱ्हास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mr-IN" sz="1600" kern="0" dirty="0">
                <a:solidFill>
                  <a:srgbClr val="333333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औद्योगिक धोरणातील अनिश्चितता</a:t>
            </a:r>
            <a:endParaRPr lang="en-IN" sz="1600" kern="0" dirty="0">
              <a:solidFill>
                <a:srgbClr val="333333"/>
              </a:solidFill>
              <a:latin typeface="DVOT-Surekh" panose="00000400000000000000" pitchFamily="2" charset="0"/>
              <a:cs typeface="DVOT-Surekh" panose="00000400000000000000" pitchFamily="2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औद्योगिक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विकासासाठी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पायाभूत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सुविधांची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कमतरता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कृषिवरील</a:t>
            </a:r>
            <a:r>
              <a:rPr lang="en-IN" sz="16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अवलंबित्व</a:t>
            </a:r>
            <a:endParaRPr lang="en-IN" sz="1600" kern="0" dirty="0">
              <a:solidFill>
                <a:srgbClr val="333333"/>
              </a:solidFill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केळि</a:t>
            </a: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kumimoji="0" lang="en-IN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नि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र्यातीसाठी</a:t>
            </a:r>
            <a:r>
              <a:rPr lang="en-IN" sz="16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सुविधांचा</a:t>
            </a:r>
            <a:r>
              <a:rPr lang="en-IN" sz="16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अभाव</a:t>
            </a:r>
            <a:endParaRPr lang="en-IN" sz="1600" kern="0" dirty="0">
              <a:solidFill>
                <a:srgbClr val="333333"/>
              </a:solidFill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285750" algn="l" defTabSz="914400" rtl="0" eaLnBrk="1" fontAlgn="auto" latinLnBrk="0" hangingPunct="1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कुशल</a:t>
            </a:r>
            <a:r>
              <a:rPr lang="en-IN" sz="16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मनुष्यबळाचे</a:t>
            </a:r>
            <a:r>
              <a:rPr lang="en-IN" sz="1600" kern="0" dirty="0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 </a:t>
            </a:r>
            <a:r>
              <a:rPr lang="en-IN" sz="1600" kern="0" dirty="0" err="1">
                <a:solidFill>
                  <a:srgbClr val="333333"/>
                </a:solidFill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स्थलांतर</a:t>
            </a:r>
            <a:endParaRPr kumimoji="0" lang="mr-IN" sz="16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1968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  <a:p>
            <a:pPr marL="285750" marR="0" lvl="0" indent="-196850" algn="l" defTabSz="914400" rtl="0" eaLnBrk="1" fontAlgn="auto" latinLnBrk="0" hangingPunct="1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Times New Roman"/>
            </a:endParaRPr>
          </a:p>
        </p:txBody>
      </p:sp>
      <p:sp>
        <p:nvSpPr>
          <p:cNvPr id="760" name="Google Shape;760;p29">
            <a:extLst>
              <a:ext uri="{FF2B5EF4-FFF2-40B4-BE49-F238E27FC236}">
                <a16:creationId xmlns:a16="http://schemas.microsoft.com/office/drawing/2014/main" id="{DEBBAA03-43CC-B023-EE3B-8E06EF0FF770}"/>
              </a:ext>
            </a:extLst>
          </p:cNvPr>
          <p:cNvSpPr/>
          <p:nvPr/>
        </p:nvSpPr>
        <p:spPr>
          <a:xfrm>
            <a:off x="974712" y="-23698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1" name="Google Shape;761;p29">
            <a:extLst>
              <a:ext uri="{FF2B5EF4-FFF2-40B4-BE49-F238E27FC236}">
                <a16:creationId xmlns:a16="http://schemas.microsoft.com/office/drawing/2014/main" id="{0F248D53-D616-A227-5498-E73CAC6BF840}"/>
              </a:ext>
            </a:extLst>
          </p:cNvPr>
          <p:cNvSpPr/>
          <p:nvPr/>
        </p:nvSpPr>
        <p:spPr>
          <a:xfrm>
            <a:off x="974712" y="-838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2" name="Google Shape;762;p29">
            <a:extLst>
              <a:ext uri="{FF2B5EF4-FFF2-40B4-BE49-F238E27FC236}">
                <a16:creationId xmlns:a16="http://schemas.microsoft.com/office/drawing/2014/main" id="{8D75DD02-10D3-4771-91C6-62E220176D8F}"/>
              </a:ext>
            </a:extLst>
          </p:cNvPr>
          <p:cNvSpPr txBox="1"/>
          <p:nvPr/>
        </p:nvSpPr>
        <p:spPr>
          <a:xfrm>
            <a:off x="-5449" y="134455"/>
            <a:ext cx="12192000" cy="725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  <a:tabLst/>
              <a:defRPr/>
            </a:pPr>
            <a:r>
              <a:rPr kumimoji="0" lang="en-IN" sz="4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SWOT </a:t>
            </a:r>
            <a:r>
              <a:rPr kumimoji="0" lang="en-IN" sz="4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ANALYSIS: District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726;p29">
            <a:extLst>
              <a:ext uri="{FF2B5EF4-FFF2-40B4-BE49-F238E27FC236}">
                <a16:creationId xmlns:a16="http://schemas.microsoft.com/office/drawing/2014/main" id="{F8F9A3C8-6D98-D69C-031C-B4E340B2B5DB}"/>
              </a:ext>
            </a:extLst>
          </p:cNvPr>
          <p:cNvSpPr txBox="1"/>
          <p:nvPr/>
        </p:nvSpPr>
        <p:spPr>
          <a:xfrm>
            <a:off x="6459820" y="2946653"/>
            <a:ext cx="2399811" cy="319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कृषी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प्रक्रिया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DVOT-Surekh" panose="00000400000000000000" pitchFamily="2" charset="0"/>
                <a:ea typeface="Times New Roman"/>
                <a:cs typeface="DVOT-Surekh" panose="00000400000000000000" pitchFamily="2" charset="0"/>
                <a:sym typeface="Times New Roman"/>
              </a:rPr>
              <a:t>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tabLst/>
              <a:defRPr/>
            </a:pPr>
            <a:endParaRPr kumimoji="0" lang="en-US" sz="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Times New Roman"/>
              <a:cs typeface="DVOT-Surekh" panose="00000400000000000000" pitchFamily="2" charset="0"/>
              <a:sym typeface="Arial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औ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द्योगिक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क्लस्टर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  <a:sym typeface="Arial"/>
              </a:rPr>
              <a:t>विकास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  <a:sym typeface="Arial"/>
            </a:endParaRP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Logistic hub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साखळी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(Chain)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निर्यातीसाठी कृषी प्रक्रियेचा लाभ घेणे</a:t>
            </a: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Agri Tech</a:t>
            </a:r>
          </a:p>
          <a:p>
            <a:pPr marL="182563" marR="0" lvl="0" indent="-182563" algn="l" defTabSz="91440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Symbols"/>
              <a:buChar char="⮚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संरक्षण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82563" indent="-182563">
              <a:spcBef>
                <a:spcPts val="800"/>
              </a:spcBef>
              <a:buClr>
                <a:srgbClr val="333333"/>
              </a:buClr>
              <a:buSzPts val="1200"/>
              <a:buFont typeface="Noto Sans Symbols"/>
              <a:buChar char="⮚"/>
              <a:defRPr/>
            </a:pPr>
            <a:r>
              <a:rPr lang="en-IN" sz="1600" dirty="0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MSME (</a:t>
            </a:r>
            <a:r>
              <a:rPr lang="mr-IN" sz="1600" dirty="0">
                <a:solidFill>
                  <a:srgbClr val="000000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सूक्ष्म, लघु आणि मध्यम उद्योग) क्षेत्रात गुंतवणूक</a:t>
            </a:r>
            <a:endParaRPr lang="en-US" sz="1600" dirty="0">
              <a:solidFill>
                <a:srgbClr val="000000"/>
              </a:solidFill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grpSp>
        <p:nvGrpSpPr>
          <p:cNvPr id="640" name="Google Shape;698;p29">
            <a:extLst>
              <a:ext uri="{FF2B5EF4-FFF2-40B4-BE49-F238E27FC236}">
                <a16:creationId xmlns:a16="http://schemas.microsoft.com/office/drawing/2014/main" id="{090EEA0C-174E-F2C1-9726-FA308C725EB6}"/>
              </a:ext>
            </a:extLst>
          </p:cNvPr>
          <p:cNvGrpSpPr/>
          <p:nvPr/>
        </p:nvGrpSpPr>
        <p:grpSpPr>
          <a:xfrm>
            <a:off x="1114701" y="1129780"/>
            <a:ext cx="1069176" cy="657356"/>
            <a:chOff x="767863" y="1568737"/>
            <a:chExt cx="339590" cy="479169"/>
          </a:xfrm>
        </p:grpSpPr>
        <p:sp>
          <p:nvSpPr>
            <p:cNvPr id="641" name="Google Shape;699;p29">
              <a:extLst>
                <a:ext uri="{FF2B5EF4-FFF2-40B4-BE49-F238E27FC236}">
                  <a16:creationId xmlns:a16="http://schemas.microsoft.com/office/drawing/2014/main" id="{86502565-03F2-84BB-D901-39B4B9BB6F82}"/>
                </a:ext>
              </a:extLst>
            </p:cNvPr>
            <p:cNvSpPr/>
            <p:nvPr/>
          </p:nvSpPr>
          <p:spPr>
            <a:xfrm>
              <a:off x="767863" y="1727006"/>
              <a:ext cx="237462" cy="320900"/>
            </a:xfrm>
            <a:custGeom>
              <a:avLst/>
              <a:gdLst/>
              <a:ahLst/>
              <a:cxnLst/>
              <a:rect l="l" t="t" r="r" b="b"/>
              <a:pathLst>
                <a:path w="11990" h="16203" extrusionOk="0">
                  <a:moveTo>
                    <a:pt x="6708" y="759"/>
                  </a:moveTo>
                  <a:cubicBezTo>
                    <a:pt x="6744" y="759"/>
                    <a:pt x="6792" y="780"/>
                    <a:pt x="6858" y="832"/>
                  </a:cubicBezTo>
                  <a:cubicBezTo>
                    <a:pt x="7013" y="963"/>
                    <a:pt x="7275" y="951"/>
                    <a:pt x="7501" y="963"/>
                  </a:cubicBezTo>
                  <a:cubicBezTo>
                    <a:pt x="8037" y="975"/>
                    <a:pt x="8358" y="1463"/>
                    <a:pt x="8382" y="1880"/>
                  </a:cubicBezTo>
                  <a:cubicBezTo>
                    <a:pt x="8394" y="2094"/>
                    <a:pt x="8465" y="2309"/>
                    <a:pt x="8549" y="2428"/>
                  </a:cubicBezTo>
                  <a:cubicBezTo>
                    <a:pt x="8715" y="2678"/>
                    <a:pt x="8382" y="2583"/>
                    <a:pt x="8418" y="2690"/>
                  </a:cubicBezTo>
                  <a:cubicBezTo>
                    <a:pt x="7703" y="2868"/>
                    <a:pt x="6965" y="2892"/>
                    <a:pt x="6275" y="3130"/>
                  </a:cubicBezTo>
                  <a:cubicBezTo>
                    <a:pt x="6239" y="3144"/>
                    <a:pt x="6209" y="3151"/>
                    <a:pt x="6185" y="3151"/>
                  </a:cubicBezTo>
                  <a:cubicBezTo>
                    <a:pt x="6103" y="3151"/>
                    <a:pt x="6083" y="3075"/>
                    <a:pt x="6120" y="2928"/>
                  </a:cubicBezTo>
                  <a:cubicBezTo>
                    <a:pt x="6263" y="2392"/>
                    <a:pt x="6048" y="1880"/>
                    <a:pt x="6037" y="1344"/>
                  </a:cubicBezTo>
                  <a:cubicBezTo>
                    <a:pt x="6037" y="1297"/>
                    <a:pt x="5989" y="1237"/>
                    <a:pt x="6001" y="1201"/>
                  </a:cubicBezTo>
                  <a:cubicBezTo>
                    <a:pt x="6120" y="1023"/>
                    <a:pt x="6334" y="1047"/>
                    <a:pt x="6501" y="1011"/>
                  </a:cubicBezTo>
                  <a:cubicBezTo>
                    <a:pt x="6601" y="983"/>
                    <a:pt x="6590" y="759"/>
                    <a:pt x="6708" y="759"/>
                  </a:cubicBezTo>
                  <a:close/>
                  <a:moveTo>
                    <a:pt x="4773" y="1483"/>
                  </a:moveTo>
                  <a:cubicBezTo>
                    <a:pt x="4929" y="1483"/>
                    <a:pt x="5085" y="1509"/>
                    <a:pt x="5251" y="1571"/>
                  </a:cubicBezTo>
                  <a:cubicBezTo>
                    <a:pt x="5406" y="1618"/>
                    <a:pt x="5441" y="1654"/>
                    <a:pt x="5370" y="1868"/>
                  </a:cubicBezTo>
                  <a:cubicBezTo>
                    <a:pt x="5560" y="2237"/>
                    <a:pt x="5346" y="2749"/>
                    <a:pt x="5584" y="3178"/>
                  </a:cubicBezTo>
                  <a:cubicBezTo>
                    <a:pt x="5656" y="3309"/>
                    <a:pt x="5596" y="3356"/>
                    <a:pt x="5501" y="3428"/>
                  </a:cubicBezTo>
                  <a:cubicBezTo>
                    <a:pt x="5036" y="3809"/>
                    <a:pt x="4941" y="4309"/>
                    <a:pt x="5048" y="4869"/>
                  </a:cubicBezTo>
                  <a:cubicBezTo>
                    <a:pt x="5060" y="4976"/>
                    <a:pt x="5084" y="5059"/>
                    <a:pt x="5179" y="5095"/>
                  </a:cubicBezTo>
                  <a:cubicBezTo>
                    <a:pt x="5465" y="5190"/>
                    <a:pt x="5179" y="5523"/>
                    <a:pt x="5417" y="5642"/>
                  </a:cubicBezTo>
                  <a:cubicBezTo>
                    <a:pt x="5394" y="5666"/>
                    <a:pt x="5358" y="5702"/>
                    <a:pt x="5346" y="5702"/>
                  </a:cubicBezTo>
                  <a:cubicBezTo>
                    <a:pt x="5324" y="5697"/>
                    <a:pt x="5303" y="5695"/>
                    <a:pt x="5282" y="5695"/>
                  </a:cubicBezTo>
                  <a:cubicBezTo>
                    <a:pt x="5104" y="5695"/>
                    <a:pt x="4986" y="5867"/>
                    <a:pt x="4965" y="5952"/>
                  </a:cubicBezTo>
                  <a:cubicBezTo>
                    <a:pt x="4882" y="6262"/>
                    <a:pt x="4524" y="6095"/>
                    <a:pt x="4394" y="6321"/>
                  </a:cubicBezTo>
                  <a:cubicBezTo>
                    <a:pt x="4388" y="6332"/>
                    <a:pt x="4379" y="6337"/>
                    <a:pt x="4368" y="6337"/>
                  </a:cubicBezTo>
                  <a:cubicBezTo>
                    <a:pt x="4309" y="6337"/>
                    <a:pt x="4189" y="6197"/>
                    <a:pt x="4179" y="6107"/>
                  </a:cubicBezTo>
                  <a:cubicBezTo>
                    <a:pt x="4084" y="5523"/>
                    <a:pt x="3834" y="4988"/>
                    <a:pt x="3703" y="4428"/>
                  </a:cubicBezTo>
                  <a:cubicBezTo>
                    <a:pt x="3572" y="3892"/>
                    <a:pt x="3227" y="3392"/>
                    <a:pt x="3310" y="2809"/>
                  </a:cubicBezTo>
                  <a:cubicBezTo>
                    <a:pt x="3381" y="2344"/>
                    <a:pt x="3691" y="1713"/>
                    <a:pt x="4322" y="1547"/>
                  </a:cubicBezTo>
                  <a:cubicBezTo>
                    <a:pt x="4478" y="1506"/>
                    <a:pt x="4626" y="1483"/>
                    <a:pt x="4773" y="1483"/>
                  </a:cubicBezTo>
                  <a:close/>
                  <a:moveTo>
                    <a:pt x="7327" y="0"/>
                  </a:moveTo>
                  <a:cubicBezTo>
                    <a:pt x="7149" y="0"/>
                    <a:pt x="6967" y="101"/>
                    <a:pt x="6765" y="101"/>
                  </a:cubicBezTo>
                  <a:cubicBezTo>
                    <a:pt x="6737" y="101"/>
                    <a:pt x="6708" y="99"/>
                    <a:pt x="6680" y="94"/>
                  </a:cubicBezTo>
                  <a:cubicBezTo>
                    <a:pt x="6649" y="89"/>
                    <a:pt x="6619" y="86"/>
                    <a:pt x="6588" y="86"/>
                  </a:cubicBezTo>
                  <a:cubicBezTo>
                    <a:pt x="6262" y="86"/>
                    <a:pt x="5893" y="357"/>
                    <a:pt x="5632" y="618"/>
                  </a:cubicBezTo>
                  <a:cubicBezTo>
                    <a:pt x="5535" y="706"/>
                    <a:pt x="5470" y="755"/>
                    <a:pt x="5371" y="755"/>
                  </a:cubicBezTo>
                  <a:cubicBezTo>
                    <a:pt x="5336" y="755"/>
                    <a:pt x="5297" y="749"/>
                    <a:pt x="5251" y="737"/>
                  </a:cubicBezTo>
                  <a:cubicBezTo>
                    <a:pt x="5100" y="705"/>
                    <a:pt x="4933" y="674"/>
                    <a:pt x="4775" y="674"/>
                  </a:cubicBezTo>
                  <a:cubicBezTo>
                    <a:pt x="4696" y="674"/>
                    <a:pt x="4620" y="682"/>
                    <a:pt x="4548" y="701"/>
                  </a:cubicBezTo>
                  <a:cubicBezTo>
                    <a:pt x="3751" y="916"/>
                    <a:pt x="3060" y="1285"/>
                    <a:pt x="2834" y="2166"/>
                  </a:cubicBezTo>
                  <a:cubicBezTo>
                    <a:pt x="2810" y="2244"/>
                    <a:pt x="2777" y="2286"/>
                    <a:pt x="2727" y="2286"/>
                  </a:cubicBezTo>
                  <a:cubicBezTo>
                    <a:pt x="2700" y="2286"/>
                    <a:pt x="2669" y="2274"/>
                    <a:pt x="2631" y="2249"/>
                  </a:cubicBezTo>
                  <a:cubicBezTo>
                    <a:pt x="2453" y="2134"/>
                    <a:pt x="2281" y="2075"/>
                    <a:pt x="2111" y="2075"/>
                  </a:cubicBezTo>
                  <a:cubicBezTo>
                    <a:pt x="1929" y="2075"/>
                    <a:pt x="1750" y="2143"/>
                    <a:pt x="1572" y="2285"/>
                  </a:cubicBezTo>
                  <a:cubicBezTo>
                    <a:pt x="1393" y="2428"/>
                    <a:pt x="1084" y="2404"/>
                    <a:pt x="988" y="2606"/>
                  </a:cubicBezTo>
                  <a:cubicBezTo>
                    <a:pt x="750" y="3071"/>
                    <a:pt x="500" y="3523"/>
                    <a:pt x="286" y="4011"/>
                  </a:cubicBezTo>
                  <a:cubicBezTo>
                    <a:pt x="143" y="4345"/>
                    <a:pt x="298" y="4738"/>
                    <a:pt x="24" y="5023"/>
                  </a:cubicBezTo>
                  <a:cubicBezTo>
                    <a:pt x="12" y="5392"/>
                    <a:pt x="12" y="5773"/>
                    <a:pt x="0" y="6142"/>
                  </a:cubicBezTo>
                  <a:cubicBezTo>
                    <a:pt x="119" y="6404"/>
                    <a:pt x="179" y="6666"/>
                    <a:pt x="203" y="6940"/>
                  </a:cubicBezTo>
                  <a:cubicBezTo>
                    <a:pt x="250" y="7416"/>
                    <a:pt x="274" y="7893"/>
                    <a:pt x="369" y="8345"/>
                  </a:cubicBezTo>
                  <a:cubicBezTo>
                    <a:pt x="512" y="9024"/>
                    <a:pt x="595" y="9726"/>
                    <a:pt x="822" y="10393"/>
                  </a:cubicBezTo>
                  <a:cubicBezTo>
                    <a:pt x="1024" y="10953"/>
                    <a:pt x="1191" y="11524"/>
                    <a:pt x="1465" y="12060"/>
                  </a:cubicBezTo>
                  <a:cubicBezTo>
                    <a:pt x="1560" y="12238"/>
                    <a:pt x="1655" y="12405"/>
                    <a:pt x="1631" y="12667"/>
                  </a:cubicBezTo>
                  <a:cubicBezTo>
                    <a:pt x="1572" y="13358"/>
                    <a:pt x="1417" y="14036"/>
                    <a:pt x="1405" y="14727"/>
                  </a:cubicBezTo>
                  <a:cubicBezTo>
                    <a:pt x="1405" y="15060"/>
                    <a:pt x="1488" y="15417"/>
                    <a:pt x="1798" y="15620"/>
                  </a:cubicBezTo>
                  <a:cubicBezTo>
                    <a:pt x="2131" y="15834"/>
                    <a:pt x="2512" y="15929"/>
                    <a:pt x="2893" y="15989"/>
                  </a:cubicBezTo>
                  <a:cubicBezTo>
                    <a:pt x="3429" y="16084"/>
                    <a:pt x="3965" y="16108"/>
                    <a:pt x="4489" y="16168"/>
                  </a:cubicBezTo>
                  <a:cubicBezTo>
                    <a:pt x="4703" y="16193"/>
                    <a:pt x="4916" y="16203"/>
                    <a:pt x="5126" y="16203"/>
                  </a:cubicBezTo>
                  <a:cubicBezTo>
                    <a:pt x="5710" y="16203"/>
                    <a:pt x="6281" y="16125"/>
                    <a:pt x="6858" y="16072"/>
                  </a:cubicBezTo>
                  <a:cubicBezTo>
                    <a:pt x="7394" y="16025"/>
                    <a:pt x="7501" y="15810"/>
                    <a:pt x="7370" y="15310"/>
                  </a:cubicBezTo>
                  <a:lnTo>
                    <a:pt x="7370" y="15310"/>
                  </a:lnTo>
                  <a:cubicBezTo>
                    <a:pt x="7207" y="15355"/>
                    <a:pt x="7045" y="15449"/>
                    <a:pt x="6879" y="15449"/>
                  </a:cubicBezTo>
                  <a:cubicBezTo>
                    <a:pt x="6778" y="15449"/>
                    <a:pt x="6676" y="15414"/>
                    <a:pt x="6572" y="15310"/>
                  </a:cubicBezTo>
                  <a:cubicBezTo>
                    <a:pt x="6567" y="15300"/>
                    <a:pt x="6552" y="15297"/>
                    <a:pt x="6533" y="15297"/>
                  </a:cubicBezTo>
                  <a:cubicBezTo>
                    <a:pt x="6509" y="15297"/>
                    <a:pt x="6479" y="15303"/>
                    <a:pt x="6465" y="15310"/>
                  </a:cubicBezTo>
                  <a:cubicBezTo>
                    <a:pt x="6295" y="15412"/>
                    <a:pt x="6118" y="15439"/>
                    <a:pt x="5937" y="15439"/>
                  </a:cubicBezTo>
                  <a:cubicBezTo>
                    <a:pt x="5737" y="15439"/>
                    <a:pt x="5532" y="15406"/>
                    <a:pt x="5331" y="15406"/>
                  </a:cubicBezTo>
                  <a:cubicBezTo>
                    <a:pt x="5268" y="15406"/>
                    <a:pt x="5206" y="15409"/>
                    <a:pt x="5144" y="15417"/>
                  </a:cubicBezTo>
                  <a:cubicBezTo>
                    <a:pt x="5035" y="15429"/>
                    <a:pt x="4921" y="15437"/>
                    <a:pt x="4804" y="15437"/>
                  </a:cubicBezTo>
                  <a:cubicBezTo>
                    <a:pt x="4559" y="15437"/>
                    <a:pt x="4301" y="15403"/>
                    <a:pt x="4060" y="15298"/>
                  </a:cubicBezTo>
                  <a:cubicBezTo>
                    <a:pt x="4013" y="15285"/>
                    <a:pt x="3917" y="15226"/>
                    <a:pt x="3823" y="15226"/>
                  </a:cubicBezTo>
                  <a:cubicBezTo>
                    <a:pt x="3750" y="15226"/>
                    <a:pt x="3678" y="15262"/>
                    <a:pt x="3632" y="15382"/>
                  </a:cubicBezTo>
                  <a:cubicBezTo>
                    <a:pt x="3632" y="15401"/>
                    <a:pt x="3576" y="15421"/>
                    <a:pt x="3556" y="15421"/>
                  </a:cubicBezTo>
                  <a:cubicBezTo>
                    <a:pt x="3551" y="15421"/>
                    <a:pt x="3548" y="15420"/>
                    <a:pt x="3548" y="15417"/>
                  </a:cubicBezTo>
                  <a:cubicBezTo>
                    <a:pt x="3239" y="15060"/>
                    <a:pt x="2750" y="15310"/>
                    <a:pt x="2417" y="15084"/>
                  </a:cubicBezTo>
                  <a:cubicBezTo>
                    <a:pt x="2227" y="14965"/>
                    <a:pt x="2179" y="14739"/>
                    <a:pt x="2155" y="14560"/>
                  </a:cubicBezTo>
                  <a:cubicBezTo>
                    <a:pt x="2119" y="14310"/>
                    <a:pt x="2108" y="14036"/>
                    <a:pt x="2227" y="13810"/>
                  </a:cubicBezTo>
                  <a:cubicBezTo>
                    <a:pt x="2465" y="13334"/>
                    <a:pt x="2262" y="12822"/>
                    <a:pt x="2369" y="12322"/>
                  </a:cubicBezTo>
                  <a:cubicBezTo>
                    <a:pt x="2417" y="12155"/>
                    <a:pt x="2167" y="11941"/>
                    <a:pt x="2072" y="11738"/>
                  </a:cubicBezTo>
                  <a:cubicBezTo>
                    <a:pt x="1917" y="11357"/>
                    <a:pt x="1750" y="10988"/>
                    <a:pt x="1631" y="10584"/>
                  </a:cubicBezTo>
                  <a:cubicBezTo>
                    <a:pt x="1465" y="10000"/>
                    <a:pt x="1250" y="9429"/>
                    <a:pt x="1155" y="8833"/>
                  </a:cubicBezTo>
                  <a:cubicBezTo>
                    <a:pt x="1036" y="8155"/>
                    <a:pt x="845" y="7488"/>
                    <a:pt x="953" y="6785"/>
                  </a:cubicBezTo>
                  <a:cubicBezTo>
                    <a:pt x="965" y="6714"/>
                    <a:pt x="976" y="6643"/>
                    <a:pt x="917" y="6559"/>
                  </a:cubicBezTo>
                  <a:cubicBezTo>
                    <a:pt x="464" y="5916"/>
                    <a:pt x="691" y="5226"/>
                    <a:pt x="881" y="4571"/>
                  </a:cubicBezTo>
                  <a:cubicBezTo>
                    <a:pt x="1000" y="4107"/>
                    <a:pt x="1203" y="3666"/>
                    <a:pt x="1476" y="3273"/>
                  </a:cubicBezTo>
                  <a:cubicBezTo>
                    <a:pt x="1626" y="3048"/>
                    <a:pt x="1924" y="2860"/>
                    <a:pt x="2207" y="2860"/>
                  </a:cubicBezTo>
                  <a:cubicBezTo>
                    <a:pt x="2283" y="2860"/>
                    <a:pt x="2358" y="2874"/>
                    <a:pt x="2429" y="2904"/>
                  </a:cubicBezTo>
                  <a:cubicBezTo>
                    <a:pt x="2631" y="2987"/>
                    <a:pt x="2727" y="3225"/>
                    <a:pt x="2798" y="3511"/>
                  </a:cubicBezTo>
                  <a:cubicBezTo>
                    <a:pt x="2917" y="4047"/>
                    <a:pt x="3012" y="4630"/>
                    <a:pt x="3346" y="5119"/>
                  </a:cubicBezTo>
                  <a:cubicBezTo>
                    <a:pt x="3739" y="5714"/>
                    <a:pt x="3596" y="6833"/>
                    <a:pt x="3084" y="7369"/>
                  </a:cubicBezTo>
                  <a:cubicBezTo>
                    <a:pt x="3011" y="7451"/>
                    <a:pt x="2883" y="7489"/>
                    <a:pt x="2749" y="7489"/>
                  </a:cubicBezTo>
                  <a:cubicBezTo>
                    <a:pt x="2534" y="7489"/>
                    <a:pt x="2302" y="7390"/>
                    <a:pt x="2250" y="7214"/>
                  </a:cubicBezTo>
                  <a:cubicBezTo>
                    <a:pt x="2119" y="6702"/>
                    <a:pt x="1691" y="6345"/>
                    <a:pt x="1524" y="5845"/>
                  </a:cubicBezTo>
                  <a:cubicBezTo>
                    <a:pt x="1500" y="5761"/>
                    <a:pt x="1441" y="5690"/>
                    <a:pt x="1405" y="5595"/>
                  </a:cubicBezTo>
                  <a:cubicBezTo>
                    <a:pt x="1363" y="5458"/>
                    <a:pt x="1266" y="5313"/>
                    <a:pt x="1162" y="5313"/>
                  </a:cubicBezTo>
                  <a:cubicBezTo>
                    <a:pt x="1148" y="5313"/>
                    <a:pt x="1133" y="5315"/>
                    <a:pt x="1119" y="5321"/>
                  </a:cubicBezTo>
                  <a:cubicBezTo>
                    <a:pt x="988" y="5380"/>
                    <a:pt x="881" y="5559"/>
                    <a:pt x="929" y="5761"/>
                  </a:cubicBezTo>
                  <a:cubicBezTo>
                    <a:pt x="1024" y="6059"/>
                    <a:pt x="1131" y="6345"/>
                    <a:pt x="1286" y="6619"/>
                  </a:cubicBezTo>
                  <a:cubicBezTo>
                    <a:pt x="1536" y="7047"/>
                    <a:pt x="1762" y="7488"/>
                    <a:pt x="2024" y="7905"/>
                  </a:cubicBezTo>
                  <a:cubicBezTo>
                    <a:pt x="2166" y="8128"/>
                    <a:pt x="2477" y="8289"/>
                    <a:pt x="2787" y="8289"/>
                  </a:cubicBezTo>
                  <a:cubicBezTo>
                    <a:pt x="3023" y="8289"/>
                    <a:pt x="3258" y="8196"/>
                    <a:pt x="3417" y="7964"/>
                  </a:cubicBezTo>
                  <a:cubicBezTo>
                    <a:pt x="3608" y="7690"/>
                    <a:pt x="3893" y="7488"/>
                    <a:pt x="4024" y="7155"/>
                  </a:cubicBezTo>
                  <a:cubicBezTo>
                    <a:pt x="4053" y="7079"/>
                    <a:pt x="4125" y="6975"/>
                    <a:pt x="4283" y="6975"/>
                  </a:cubicBezTo>
                  <a:cubicBezTo>
                    <a:pt x="4325" y="6975"/>
                    <a:pt x="4374" y="6982"/>
                    <a:pt x="4429" y="7000"/>
                  </a:cubicBezTo>
                  <a:cubicBezTo>
                    <a:pt x="4489" y="7019"/>
                    <a:pt x="4548" y="7027"/>
                    <a:pt x="4605" y="7027"/>
                  </a:cubicBezTo>
                  <a:cubicBezTo>
                    <a:pt x="4944" y="7027"/>
                    <a:pt x="5232" y="6726"/>
                    <a:pt x="5477" y="6512"/>
                  </a:cubicBezTo>
                  <a:cubicBezTo>
                    <a:pt x="5632" y="6381"/>
                    <a:pt x="5715" y="6083"/>
                    <a:pt x="5906" y="5928"/>
                  </a:cubicBezTo>
                  <a:cubicBezTo>
                    <a:pt x="5956" y="5890"/>
                    <a:pt x="6003" y="5875"/>
                    <a:pt x="6049" y="5875"/>
                  </a:cubicBezTo>
                  <a:cubicBezTo>
                    <a:pt x="6205" y="5875"/>
                    <a:pt x="6349" y="6042"/>
                    <a:pt x="6551" y="6042"/>
                  </a:cubicBezTo>
                  <a:cubicBezTo>
                    <a:pt x="6587" y="6042"/>
                    <a:pt x="6626" y="6037"/>
                    <a:pt x="6668" y="6023"/>
                  </a:cubicBezTo>
                  <a:lnTo>
                    <a:pt x="6668" y="6023"/>
                  </a:lnTo>
                  <a:cubicBezTo>
                    <a:pt x="6394" y="6381"/>
                    <a:pt x="6025" y="6523"/>
                    <a:pt x="5834" y="6845"/>
                  </a:cubicBezTo>
                  <a:cubicBezTo>
                    <a:pt x="5768" y="6949"/>
                    <a:pt x="5739" y="7091"/>
                    <a:pt x="5587" y="7091"/>
                  </a:cubicBezTo>
                  <a:cubicBezTo>
                    <a:pt x="5548" y="7091"/>
                    <a:pt x="5500" y="7081"/>
                    <a:pt x="5441" y="7059"/>
                  </a:cubicBezTo>
                  <a:cubicBezTo>
                    <a:pt x="5434" y="7056"/>
                    <a:pt x="5427" y="7054"/>
                    <a:pt x="5421" y="7054"/>
                  </a:cubicBezTo>
                  <a:cubicBezTo>
                    <a:pt x="5337" y="7054"/>
                    <a:pt x="5352" y="7341"/>
                    <a:pt x="5275" y="7452"/>
                  </a:cubicBezTo>
                  <a:cubicBezTo>
                    <a:pt x="5203" y="7559"/>
                    <a:pt x="5310" y="7702"/>
                    <a:pt x="5215" y="7738"/>
                  </a:cubicBezTo>
                  <a:cubicBezTo>
                    <a:pt x="4882" y="7869"/>
                    <a:pt x="4798" y="8143"/>
                    <a:pt x="4644" y="8417"/>
                  </a:cubicBezTo>
                  <a:cubicBezTo>
                    <a:pt x="4572" y="8559"/>
                    <a:pt x="4429" y="8726"/>
                    <a:pt x="4310" y="8881"/>
                  </a:cubicBezTo>
                  <a:cubicBezTo>
                    <a:pt x="4024" y="9226"/>
                    <a:pt x="3977" y="9655"/>
                    <a:pt x="3905" y="10060"/>
                  </a:cubicBezTo>
                  <a:cubicBezTo>
                    <a:pt x="3893" y="10143"/>
                    <a:pt x="3751" y="10310"/>
                    <a:pt x="3989" y="10333"/>
                  </a:cubicBezTo>
                  <a:cubicBezTo>
                    <a:pt x="4081" y="10347"/>
                    <a:pt x="4190" y="10385"/>
                    <a:pt x="4285" y="10385"/>
                  </a:cubicBezTo>
                  <a:cubicBezTo>
                    <a:pt x="4361" y="10385"/>
                    <a:pt x="4428" y="10359"/>
                    <a:pt x="4465" y="10274"/>
                  </a:cubicBezTo>
                  <a:cubicBezTo>
                    <a:pt x="4620" y="9857"/>
                    <a:pt x="4941" y="9512"/>
                    <a:pt x="5001" y="9060"/>
                  </a:cubicBezTo>
                  <a:cubicBezTo>
                    <a:pt x="5001" y="9048"/>
                    <a:pt x="4977" y="9024"/>
                    <a:pt x="4965" y="9012"/>
                  </a:cubicBezTo>
                  <a:cubicBezTo>
                    <a:pt x="5596" y="8619"/>
                    <a:pt x="5810" y="7857"/>
                    <a:pt x="6382" y="7416"/>
                  </a:cubicBezTo>
                  <a:cubicBezTo>
                    <a:pt x="6894" y="7035"/>
                    <a:pt x="7263" y="6512"/>
                    <a:pt x="7894" y="6250"/>
                  </a:cubicBezTo>
                  <a:cubicBezTo>
                    <a:pt x="8168" y="6131"/>
                    <a:pt x="8418" y="5845"/>
                    <a:pt x="8751" y="5750"/>
                  </a:cubicBezTo>
                  <a:cubicBezTo>
                    <a:pt x="8954" y="5690"/>
                    <a:pt x="9013" y="5500"/>
                    <a:pt x="8977" y="5345"/>
                  </a:cubicBezTo>
                  <a:cubicBezTo>
                    <a:pt x="8934" y="5159"/>
                    <a:pt x="8780" y="4983"/>
                    <a:pt x="8580" y="4983"/>
                  </a:cubicBezTo>
                  <a:cubicBezTo>
                    <a:pt x="8562" y="4983"/>
                    <a:pt x="8544" y="4985"/>
                    <a:pt x="8525" y="4988"/>
                  </a:cubicBezTo>
                  <a:cubicBezTo>
                    <a:pt x="8334" y="5011"/>
                    <a:pt x="8073" y="4964"/>
                    <a:pt x="7989" y="5238"/>
                  </a:cubicBezTo>
                  <a:cubicBezTo>
                    <a:pt x="7965" y="5297"/>
                    <a:pt x="7930" y="5321"/>
                    <a:pt x="7870" y="5333"/>
                  </a:cubicBezTo>
                  <a:cubicBezTo>
                    <a:pt x="7747" y="5381"/>
                    <a:pt x="7557" y="5406"/>
                    <a:pt x="7342" y="5406"/>
                  </a:cubicBezTo>
                  <a:cubicBezTo>
                    <a:pt x="6811" y="5406"/>
                    <a:pt x="6126" y="5252"/>
                    <a:pt x="5906" y="4904"/>
                  </a:cubicBezTo>
                  <a:cubicBezTo>
                    <a:pt x="5787" y="4726"/>
                    <a:pt x="5656" y="4511"/>
                    <a:pt x="5679" y="4285"/>
                  </a:cubicBezTo>
                  <a:cubicBezTo>
                    <a:pt x="5715" y="3880"/>
                    <a:pt x="6072" y="3845"/>
                    <a:pt x="6358" y="3773"/>
                  </a:cubicBezTo>
                  <a:cubicBezTo>
                    <a:pt x="7346" y="3559"/>
                    <a:pt x="8334" y="3356"/>
                    <a:pt x="9311" y="3130"/>
                  </a:cubicBezTo>
                  <a:cubicBezTo>
                    <a:pt x="9597" y="3071"/>
                    <a:pt x="9894" y="3142"/>
                    <a:pt x="10168" y="2999"/>
                  </a:cubicBezTo>
                  <a:cubicBezTo>
                    <a:pt x="10173" y="2997"/>
                    <a:pt x="10179" y="2996"/>
                    <a:pt x="10185" y="2996"/>
                  </a:cubicBezTo>
                  <a:cubicBezTo>
                    <a:pt x="10301" y="2996"/>
                    <a:pt x="10537" y="3402"/>
                    <a:pt x="10525" y="3583"/>
                  </a:cubicBezTo>
                  <a:cubicBezTo>
                    <a:pt x="10513" y="4047"/>
                    <a:pt x="10644" y="4476"/>
                    <a:pt x="10763" y="4916"/>
                  </a:cubicBezTo>
                  <a:cubicBezTo>
                    <a:pt x="10823" y="5119"/>
                    <a:pt x="10835" y="5333"/>
                    <a:pt x="10894" y="5547"/>
                  </a:cubicBezTo>
                  <a:cubicBezTo>
                    <a:pt x="11013" y="5976"/>
                    <a:pt x="10930" y="6428"/>
                    <a:pt x="11073" y="6869"/>
                  </a:cubicBezTo>
                  <a:cubicBezTo>
                    <a:pt x="11180" y="7202"/>
                    <a:pt x="11061" y="7512"/>
                    <a:pt x="10787" y="7774"/>
                  </a:cubicBezTo>
                  <a:cubicBezTo>
                    <a:pt x="10478" y="8047"/>
                    <a:pt x="10097" y="8262"/>
                    <a:pt x="9870" y="8631"/>
                  </a:cubicBezTo>
                  <a:cubicBezTo>
                    <a:pt x="9716" y="8893"/>
                    <a:pt x="9513" y="9119"/>
                    <a:pt x="9251" y="9286"/>
                  </a:cubicBezTo>
                  <a:lnTo>
                    <a:pt x="8870" y="9905"/>
                  </a:lnTo>
                  <a:cubicBezTo>
                    <a:pt x="8811" y="10060"/>
                    <a:pt x="8596" y="10036"/>
                    <a:pt x="8525" y="10191"/>
                  </a:cubicBezTo>
                  <a:cubicBezTo>
                    <a:pt x="8251" y="10786"/>
                    <a:pt x="7882" y="11322"/>
                    <a:pt x="7680" y="11953"/>
                  </a:cubicBezTo>
                  <a:cubicBezTo>
                    <a:pt x="7465" y="12631"/>
                    <a:pt x="7430" y="13322"/>
                    <a:pt x="7299" y="14001"/>
                  </a:cubicBezTo>
                  <a:cubicBezTo>
                    <a:pt x="7215" y="14441"/>
                    <a:pt x="7263" y="14882"/>
                    <a:pt x="7370" y="15310"/>
                  </a:cubicBezTo>
                  <a:cubicBezTo>
                    <a:pt x="7383" y="15308"/>
                    <a:pt x="7394" y="15307"/>
                    <a:pt x="7405" y="15307"/>
                  </a:cubicBezTo>
                  <a:cubicBezTo>
                    <a:pt x="7508" y="15307"/>
                    <a:pt x="7544" y="15402"/>
                    <a:pt x="7608" y="15477"/>
                  </a:cubicBezTo>
                  <a:cubicBezTo>
                    <a:pt x="7675" y="15544"/>
                    <a:pt x="7773" y="15621"/>
                    <a:pt x="7854" y="15621"/>
                  </a:cubicBezTo>
                  <a:cubicBezTo>
                    <a:pt x="7859" y="15621"/>
                    <a:pt x="7865" y="15621"/>
                    <a:pt x="7870" y="15620"/>
                  </a:cubicBezTo>
                  <a:cubicBezTo>
                    <a:pt x="7965" y="15608"/>
                    <a:pt x="7977" y="15477"/>
                    <a:pt x="8001" y="15370"/>
                  </a:cubicBezTo>
                  <a:cubicBezTo>
                    <a:pt x="8061" y="15156"/>
                    <a:pt x="8049" y="14929"/>
                    <a:pt x="8037" y="14715"/>
                  </a:cubicBezTo>
                  <a:cubicBezTo>
                    <a:pt x="8001" y="14060"/>
                    <a:pt x="8073" y="13417"/>
                    <a:pt x="8251" y="12774"/>
                  </a:cubicBezTo>
                  <a:cubicBezTo>
                    <a:pt x="8370" y="12310"/>
                    <a:pt x="8537" y="11869"/>
                    <a:pt x="8715" y="11453"/>
                  </a:cubicBezTo>
                  <a:cubicBezTo>
                    <a:pt x="8966" y="10857"/>
                    <a:pt x="9406" y="10357"/>
                    <a:pt x="9870" y="9881"/>
                  </a:cubicBezTo>
                  <a:cubicBezTo>
                    <a:pt x="10359" y="9369"/>
                    <a:pt x="10823" y="8833"/>
                    <a:pt x="11382" y="8393"/>
                  </a:cubicBezTo>
                  <a:cubicBezTo>
                    <a:pt x="11609" y="8214"/>
                    <a:pt x="11799" y="7905"/>
                    <a:pt x="11906" y="7619"/>
                  </a:cubicBezTo>
                  <a:cubicBezTo>
                    <a:pt x="11990" y="7393"/>
                    <a:pt x="11883" y="7083"/>
                    <a:pt x="11835" y="6845"/>
                  </a:cubicBezTo>
                  <a:cubicBezTo>
                    <a:pt x="11680" y="6119"/>
                    <a:pt x="11609" y="5380"/>
                    <a:pt x="11454" y="4654"/>
                  </a:cubicBezTo>
                  <a:cubicBezTo>
                    <a:pt x="11311" y="4023"/>
                    <a:pt x="11252" y="3368"/>
                    <a:pt x="11132" y="2725"/>
                  </a:cubicBezTo>
                  <a:cubicBezTo>
                    <a:pt x="11054" y="2343"/>
                    <a:pt x="10951" y="2189"/>
                    <a:pt x="10711" y="2189"/>
                  </a:cubicBezTo>
                  <a:cubicBezTo>
                    <a:pt x="10622" y="2189"/>
                    <a:pt x="10514" y="2210"/>
                    <a:pt x="10382" y="2249"/>
                  </a:cubicBezTo>
                  <a:cubicBezTo>
                    <a:pt x="10025" y="2344"/>
                    <a:pt x="9632" y="2321"/>
                    <a:pt x="9287" y="2475"/>
                  </a:cubicBezTo>
                  <a:cubicBezTo>
                    <a:pt x="9259" y="2489"/>
                    <a:pt x="9225" y="2497"/>
                    <a:pt x="9193" y="2497"/>
                  </a:cubicBezTo>
                  <a:cubicBezTo>
                    <a:pt x="9113" y="2497"/>
                    <a:pt x="9039" y="2451"/>
                    <a:pt x="9073" y="2333"/>
                  </a:cubicBezTo>
                  <a:cubicBezTo>
                    <a:pt x="9216" y="1773"/>
                    <a:pt x="8918" y="1332"/>
                    <a:pt x="8763" y="832"/>
                  </a:cubicBezTo>
                  <a:cubicBezTo>
                    <a:pt x="8692" y="618"/>
                    <a:pt x="8573" y="499"/>
                    <a:pt x="8430" y="416"/>
                  </a:cubicBezTo>
                  <a:cubicBezTo>
                    <a:pt x="8144" y="249"/>
                    <a:pt x="7811" y="213"/>
                    <a:pt x="7513" y="47"/>
                  </a:cubicBezTo>
                  <a:cubicBezTo>
                    <a:pt x="7451" y="13"/>
                    <a:pt x="7389" y="0"/>
                    <a:pt x="732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700;p29">
              <a:extLst>
                <a:ext uri="{FF2B5EF4-FFF2-40B4-BE49-F238E27FC236}">
                  <a16:creationId xmlns:a16="http://schemas.microsoft.com/office/drawing/2014/main" id="{27880A53-A2C8-5B78-1E13-85B173E6F909}"/>
                </a:ext>
              </a:extLst>
            </p:cNvPr>
            <p:cNvSpPr/>
            <p:nvPr/>
          </p:nvSpPr>
          <p:spPr>
            <a:xfrm>
              <a:off x="792858" y="1568737"/>
              <a:ext cx="171155" cy="149587"/>
            </a:xfrm>
            <a:custGeom>
              <a:avLst/>
              <a:gdLst/>
              <a:ahLst/>
              <a:cxnLst/>
              <a:rect l="l" t="t" r="r" b="b"/>
              <a:pathLst>
                <a:path w="8642" h="7553" extrusionOk="0">
                  <a:moveTo>
                    <a:pt x="5263" y="1"/>
                  </a:moveTo>
                  <a:cubicBezTo>
                    <a:pt x="4775" y="156"/>
                    <a:pt x="3084" y="3930"/>
                    <a:pt x="3203" y="4692"/>
                  </a:cubicBezTo>
                  <a:cubicBezTo>
                    <a:pt x="2786" y="4323"/>
                    <a:pt x="2393" y="4013"/>
                    <a:pt x="2036" y="3656"/>
                  </a:cubicBezTo>
                  <a:cubicBezTo>
                    <a:pt x="1488" y="3132"/>
                    <a:pt x="953" y="2596"/>
                    <a:pt x="369" y="2120"/>
                  </a:cubicBezTo>
                  <a:cubicBezTo>
                    <a:pt x="329" y="2080"/>
                    <a:pt x="284" y="2040"/>
                    <a:pt x="236" y="2040"/>
                  </a:cubicBezTo>
                  <a:cubicBezTo>
                    <a:pt x="213" y="2040"/>
                    <a:pt x="190" y="2049"/>
                    <a:pt x="167" y="2072"/>
                  </a:cubicBezTo>
                  <a:cubicBezTo>
                    <a:pt x="95" y="2132"/>
                    <a:pt x="0" y="2263"/>
                    <a:pt x="12" y="2275"/>
                  </a:cubicBezTo>
                  <a:cubicBezTo>
                    <a:pt x="274" y="2584"/>
                    <a:pt x="155" y="2965"/>
                    <a:pt x="238" y="3299"/>
                  </a:cubicBezTo>
                  <a:cubicBezTo>
                    <a:pt x="393" y="3977"/>
                    <a:pt x="560" y="4644"/>
                    <a:pt x="691" y="5335"/>
                  </a:cubicBezTo>
                  <a:cubicBezTo>
                    <a:pt x="762" y="5692"/>
                    <a:pt x="774" y="6085"/>
                    <a:pt x="1060" y="6394"/>
                  </a:cubicBezTo>
                  <a:cubicBezTo>
                    <a:pt x="1179" y="6525"/>
                    <a:pt x="1155" y="6811"/>
                    <a:pt x="1155" y="7025"/>
                  </a:cubicBezTo>
                  <a:cubicBezTo>
                    <a:pt x="1143" y="7335"/>
                    <a:pt x="1227" y="7549"/>
                    <a:pt x="1572" y="7549"/>
                  </a:cubicBezTo>
                  <a:cubicBezTo>
                    <a:pt x="1603" y="7551"/>
                    <a:pt x="1636" y="7553"/>
                    <a:pt x="1669" y="7553"/>
                  </a:cubicBezTo>
                  <a:cubicBezTo>
                    <a:pt x="1842" y="7553"/>
                    <a:pt x="1996" y="7507"/>
                    <a:pt x="1846" y="7216"/>
                  </a:cubicBezTo>
                  <a:cubicBezTo>
                    <a:pt x="1786" y="7097"/>
                    <a:pt x="1977" y="6990"/>
                    <a:pt x="1905" y="6811"/>
                  </a:cubicBezTo>
                  <a:cubicBezTo>
                    <a:pt x="1774" y="6490"/>
                    <a:pt x="1643" y="6168"/>
                    <a:pt x="1596" y="5823"/>
                  </a:cubicBezTo>
                  <a:cubicBezTo>
                    <a:pt x="1548" y="5454"/>
                    <a:pt x="1524" y="5037"/>
                    <a:pt x="1346" y="4728"/>
                  </a:cubicBezTo>
                  <a:cubicBezTo>
                    <a:pt x="1131" y="4382"/>
                    <a:pt x="988" y="4037"/>
                    <a:pt x="917" y="3644"/>
                  </a:cubicBezTo>
                  <a:cubicBezTo>
                    <a:pt x="893" y="3549"/>
                    <a:pt x="822" y="3477"/>
                    <a:pt x="953" y="3418"/>
                  </a:cubicBezTo>
                  <a:cubicBezTo>
                    <a:pt x="975" y="3409"/>
                    <a:pt x="993" y="3405"/>
                    <a:pt x="1009" y="3405"/>
                  </a:cubicBezTo>
                  <a:cubicBezTo>
                    <a:pt x="1078" y="3405"/>
                    <a:pt x="1097" y="3479"/>
                    <a:pt x="1155" y="3537"/>
                  </a:cubicBezTo>
                  <a:cubicBezTo>
                    <a:pt x="1703" y="4120"/>
                    <a:pt x="2250" y="4704"/>
                    <a:pt x="2810" y="5275"/>
                  </a:cubicBezTo>
                  <a:cubicBezTo>
                    <a:pt x="2989" y="5454"/>
                    <a:pt x="3227" y="5466"/>
                    <a:pt x="3453" y="5525"/>
                  </a:cubicBezTo>
                  <a:cubicBezTo>
                    <a:pt x="3469" y="5530"/>
                    <a:pt x="3486" y="5532"/>
                    <a:pt x="3504" y="5532"/>
                  </a:cubicBezTo>
                  <a:cubicBezTo>
                    <a:pt x="3617" y="5532"/>
                    <a:pt x="3747" y="5441"/>
                    <a:pt x="3727" y="5359"/>
                  </a:cubicBezTo>
                  <a:cubicBezTo>
                    <a:pt x="3667" y="5013"/>
                    <a:pt x="3989" y="4811"/>
                    <a:pt x="3989" y="4501"/>
                  </a:cubicBezTo>
                  <a:cubicBezTo>
                    <a:pt x="4001" y="4132"/>
                    <a:pt x="4203" y="3823"/>
                    <a:pt x="4346" y="3525"/>
                  </a:cubicBezTo>
                  <a:cubicBezTo>
                    <a:pt x="4536" y="3144"/>
                    <a:pt x="4405" y="2632"/>
                    <a:pt x="4810" y="2346"/>
                  </a:cubicBezTo>
                  <a:cubicBezTo>
                    <a:pt x="4822" y="2346"/>
                    <a:pt x="4798" y="2299"/>
                    <a:pt x="4786" y="2287"/>
                  </a:cubicBezTo>
                  <a:cubicBezTo>
                    <a:pt x="4596" y="2192"/>
                    <a:pt x="4715" y="2120"/>
                    <a:pt x="4798" y="2025"/>
                  </a:cubicBezTo>
                  <a:cubicBezTo>
                    <a:pt x="4953" y="1870"/>
                    <a:pt x="5060" y="1691"/>
                    <a:pt x="4989" y="1453"/>
                  </a:cubicBezTo>
                  <a:cubicBezTo>
                    <a:pt x="4965" y="1370"/>
                    <a:pt x="4965" y="1275"/>
                    <a:pt x="5072" y="1263"/>
                  </a:cubicBezTo>
                  <a:cubicBezTo>
                    <a:pt x="5077" y="1262"/>
                    <a:pt x="5082" y="1262"/>
                    <a:pt x="5086" y="1262"/>
                  </a:cubicBezTo>
                  <a:cubicBezTo>
                    <a:pt x="5170" y="1262"/>
                    <a:pt x="5193" y="1362"/>
                    <a:pt x="5215" y="1430"/>
                  </a:cubicBezTo>
                  <a:cubicBezTo>
                    <a:pt x="5263" y="1596"/>
                    <a:pt x="5239" y="1775"/>
                    <a:pt x="5251" y="1930"/>
                  </a:cubicBezTo>
                  <a:cubicBezTo>
                    <a:pt x="5287" y="2311"/>
                    <a:pt x="5465" y="2692"/>
                    <a:pt x="5429" y="3037"/>
                  </a:cubicBezTo>
                  <a:cubicBezTo>
                    <a:pt x="5394" y="3406"/>
                    <a:pt x="5537" y="3727"/>
                    <a:pt x="5584" y="4061"/>
                  </a:cubicBezTo>
                  <a:cubicBezTo>
                    <a:pt x="5632" y="4478"/>
                    <a:pt x="5703" y="4978"/>
                    <a:pt x="6144" y="5359"/>
                  </a:cubicBezTo>
                  <a:cubicBezTo>
                    <a:pt x="6248" y="5447"/>
                    <a:pt x="6322" y="5481"/>
                    <a:pt x="6380" y="5481"/>
                  </a:cubicBezTo>
                  <a:cubicBezTo>
                    <a:pt x="6447" y="5481"/>
                    <a:pt x="6492" y="5435"/>
                    <a:pt x="6537" y="5371"/>
                  </a:cubicBezTo>
                  <a:cubicBezTo>
                    <a:pt x="7215" y="4406"/>
                    <a:pt x="7882" y="3418"/>
                    <a:pt x="8549" y="2442"/>
                  </a:cubicBezTo>
                  <a:cubicBezTo>
                    <a:pt x="8573" y="2394"/>
                    <a:pt x="8596" y="2346"/>
                    <a:pt x="8632" y="2299"/>
                  </a:cubicBezTo>
                  <a:cubicBezTo>
                    <a:pt x="8642" y="2107"/>
                    <a:pt x="8603" y="2046"/>
                    <a:pt x="8549" y="2046"/>
                  </a:cubicBezTo>
                  <a:cubicBezTo>
                    <a:pt x="8468" y="2046"/>
                    <a:pt x="8353" y="2180"/>
                    <a:pt x="8311" y="2215"/>
                  </a:cubicBezTo>
                  <a:cubicBezTo>
                    <a:pt x="7620" y="2775"/>
                    <a:pt x="7061" y="3454"/>
                    <a:pt x="6644" y="4239"/>
                  </a:cubicBezTo>
                  <a:cubicBezTo>
                    <a:pt x="6587" y="4353"/>
                    <a:pt x="6520" y="4466"/>
                    <a:pt x="6369" y="4466"/>
                  </a:cubicBezTo>
                  <a:cubicBezTo>
                    <a:pt x="6361" y="4466"/>
                    <a:pt x="6354" y="4466"/>
                    <a:pt x="6346" y="4466"/>
                  </a:cubicBezTo>
                  <a:cubicBezTo>
                    <a:pt x="6191" y="3727"/>
                    <a:pt x="6060" y="2977"/>
                    <a:pt x="5882" y="2227"/>
                  </a:cubicBezTo>
                  <a:cubicBezTo>
                    <a:pt x="5703" y="1477"/>
                    <a:pt x="5477" y="739"/>
                    <a:pt x="5263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701;p29">
              <a:extLst>
                <a:ext uri="{FF2B5EF4-FFF2-40B4-BE49-F238E27FC236}">
                  <a16:creationId xmlns:a16="http://schemas.microsoft.com/office/drawing/2014/main" id="{CC02EB26-618A-A784-A115-F4B3E78F54E7}"/>
                </a:ext>
              </a:extLst>
            </p:cNvPr>
            <p:cNvSpPr/>
            <p:nvPr/>
          </p:nvSpPr>
          <p:spPr>
            <a:xfrm>
              <a:off x="943543" y="1614251"/>
              <a:ext cx="27846" cy="115067"/>
            </a:xfrm>
            <a:custGeom>
              <a:avLst/>
              <a:gdLst/>
              <a:ahLst/>
              <a:cxnLst/>
              <a:rect l="l" t="t" r="r" b="b"/>
              <a:pathLst>
                <a:path w="1406" h="5810" extrusionOk="0">
                  <a:moveTo>
                    <a:pt x="1024" y="1"/>
                  </a:moveTo>
                  <a:cubicBezTo>
                    <a:pt x="988" y="48"/>
                    <a:pt x="965" y="96"/>
                    <a:pt x="941" y="144"/>
                  </a:cubicBezTo>
                  <a:cubicBezTo>
                    <a:pt x="1155" y="239"/>
                    <a:pt x="1179" y="441"/>
                    <a:pt x="1012" y="536"/>
                  </a:cubicBezTo>
                  <a:cubicBezTo>
                    <a:pt x="834" y="644"/>
                    <a:pt x="798" y="846"/>
                    <a:pt x="798" y="941"/>
                  </a:cubicBezTo>
                  <a:cubicBezTo>
                    <a:pt x="810" y="1346"/>
                    <a:pt x="679" y="1739"/>
                    <a:pt x="560" y="2084"/>
                  </a:cubicBezTo>
                  <a:cubicBezTo>
                    <a:pt x="346" y="2703"/>
                    <a:pt x="346" y="3334"/>
                    <a:pt x="215" y="3942"/>
                  </a:cubicBezTo>
                  <a:cubicBezTo>
                    <a:pt x="155" y="4168"/>
                    <a:pt x="334" y="4477"/>
                    <a:pt x="0" y="4608"/>
                  </a:cubicBezTo>
                  <a:cubicBezTo>
                    <a:pt x="155" y="4811"/>
                    <a:pt x="107" y="5025"/>
                    <a:pt x="60" y="5239"/>
                  </a:cubicBezTo>
                  <a:cubicBezTo>
                    <a:pt x="12" y="5489"/>
                    <a:pt x="36" y="5740"/>
                    <a:pt x="298" y="5799"/>
                  </a:cubicBezTo>
                  <a:cubicBezTo>
                    <a:pt x="325" y="5806"/>
                    <a:pt x="350" y="5810"/>
                    <a:pt x="373" y="5810"/>
                  </a:cubicBezTo>
                  <a:cubicBezTo>
                    <a:pt x="572" y="5810"/>
                    <a:pt x="579" y="5544"/>
                    <a:pt x="643" y="5394"/>
                  </a:cubicBezTo>
                  <a:cubicBezTo>
                    <a:pt x="869" y="4811"/>
                    <a:pt x="881" y="4168"/>
                    <a:pt x="988" y="3561"/>
                  </a:cubicBezTo>
                  <a:cubicBezTo>
                    <a:pt x="1072" y="3156"/>
                    <a:pt x="1215" y="2715"/>
                    <a:pt x="1179" y="2346"/>
                  </a:cubicBezTo>
                  <a:cubicBezTo>
                    <a:pt x="1108" y="1751"/>
                    <a:pt x="1405" y="1263"/>
                    <a:pt x="1405" y="703"/>
                  </a:cubicBezTo>
                  <a:cubicBezTo>
                    <a:pt x="1405" y="477"/>
                    <a:pt x="1215" y="48"/>
                    <a:pt x="1024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4" name="Google Shape;702;p29">
              <a:extLst>
                <a:ext uri="{FF2B5EF4-FFF2-40B4-BE49-F238E27FC236}">
                  <a16:creationId xmlns:a16="http://schemas.microsoft.com/office/drawing/2014/main" id="{DA9D285D-5AF8-A440-E9D5-E6BA5D943B84}"/>
                </a:ext>
              </a:extLst>
            </p:cNvPr>
            <p:cNvSpPr/>
            <p:nvPr/>
          </p:nvSpPr>
          <p:spPr>
            <a:xfrm>
              <a:off x="1014745" y="1731681"/>
              <a:ext cx="81616" cy="73021"/>
            </a:xfrm>
            <a:custGeom>
              <a:avLst/>
              <a:gdLst/>
              <a:ahLst/>
              <a:cxnLst/>
              <a:rect l="l" t="t" r="r" b="b"/>
              <a:pathLst>
                <a:path w="4121" h="3687" extrusionOk="0">
                  <a:moveTo>
                    <a:pt x="4098" y="1"/>
                  </a:moveTo>
                  <a:cubicBezTo>
                    <a:pt x="3315" y="1"/>
                    <a:pt x="2913" y="611"/>
                    <a:pt x="2358" y="930"/>
                  </a:cubicBezTo>
                  <a:cubicBezTo>
                    <a:pt x="1906" y="1192"/>
                    <a:pt x="1787" y="1811"/>
                    <a:pt x="1192" y="1894"/>
                  </a:cubicBezTo>
                  <a:cubicBezTo>
                    <a:pt x="1156" y="1894"/>
                    <a:pt x="1132" y="1966"/>
                    <a:pt x="1108" y="2013"/>
                  </a:cubicBezTo>
                  <a:cubicBezTo>
                    <a:pt x="953" y="2394"/>
                    <a:pt x="644" y="2668"/>
                    <a:pt x="358" y="2954"/>
                  </a:cubicBezTo>
                  <a:cubicBezTo>
                    <a:pt x="227" y="3097"/>
                    <a:pt x="1" y="3180"/>
                    <a:pt x="84" y="3430"/>
                  </a:cubicBezTo>
                  <a:cubicBezTo>
                    <a:pt x="108" y="3513"/>
                    <a:pt x="72" y="3656"/>
                    <a:pt x="263" y="3680"/>
                  </a:cubicBezTo>
                  <a:cubicBezTo>
                    <a:pt x="295" y="3684"/>
                    <a:pt x="325" y="3686"/>
                    <a:pt x="353" y="3686"/>
                  </a:cubicBezTo>
                  <a:cubicBezTo>
                    <a:pt x="562" y="3686"/>
                    <a:pt x="695" y="3578"/>
                    <a:pt x="811" y="3442"/>
                  </a:cubicBezTo>
                  <a:cubicBezTo>
                    <a:pt x="1275" y="2882"/>
                    <a:pt x="1823" y="2406"/>
                    <a:pt x="2346" y="1906"/>
                  </a:cubicBezTo>
                  <a:cubicBezTo>
                    <a:pt x="2954" y="1311"/>
                    <a:pt x="3668" y="811"/>
                    <a:pt x="4121" y="1"/>
                  </a:cubicBezTo>
                  <a:cubicBezTo>
                    <a:pt x="4113" y="1"/>
                    <a:pt x="4105" y="1"/>
                    <a:pt x="4098" y="1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5" name="Google Shape;703;p29">
              <a:extLst>
                <a:ext uri="{FF2B5EF4-FFF2-40B4-BE49-F238E27FC236}">
                  <a16:creationId xmlns:a16="http://schemas.microsoft.com/office/drawing/2014/main" id="{1111D1AB-0748-363E-9EC7-BE4A0F0F0E96}"/>
                </a:ext>
              </a:extLst>
            </p:cNvPr>
            <p:cNvSpPr/>
            <p:nvPr/>
          </p:nvSpPr>
          <p:spPr>
            <a:xfrm>
              <a:off x="1032432" y="1795475"/>
              <a:ext cx="75021" cy="40858"/>
            </a:xfrm>
            <a:custGeom>
              <a:avLst/>
              <a:gdLst/>
              <a:ahLst/>
              <a:cxnLst/>
              <a:rect l="l" t="t" r="r" b="b"/>
              <a:pathLst>
                <a:path w="3788" h="2063" extrusionOk="0">
                  <a:moveTo>
                    <a:pt x="3577" y="0"/>
                  </a:moveTo>
                  <a:cubicBezTo>
                    <a:pt x="3515" y="0"/>
                    <a:pt x="3441" y="19"/>
                    <a:pt x="3358" y="54"/>
                  </a:cubicBezTo>
                  <a:cubicBezTo>
                    <a:pt x="2918" y="233"/>
                    <a:pt x="2513" y="495"/>
                    <a:pt x="2073" y="661"/>
                  </a:cubicBezTo>
                  <a:cubicBezTo>
                    <a:pt x="1477" y="888"/>
                    <a:pt x="906" y="1197"/>
                    <a:pt x="310" y="1412"/>
                  </a:cubicBezTo>
                  <a:cubicBezTo>
                    <a:pt x="215" y="1447"/>
                    <a:pt x="1" y="1673"/>
                    <a:pt x="108" y="1757"/>
                  </a:cubicBezTo>
                  <a:cubicBezTo>
                    <a:pt x="257" y="1859"/>
                    <a:pt x="376" y="2062"/>
                    <a:pt x="597" y="2062"/>
                  </a:cubicBezTo>
                  <a:cubicBezTo>
                    <a:pt x="659" y="2062"/>
                    <a:pt x="729" y="2046"/>
                    <a:pt x="811" y="2007"/>
                  </a:cubicBezTo>
                  <a:cubicBezTo>
                    <a:pt x="1072" y="1876"/>
                    <a:pt x="1334" y="1662"/>
                    <a:pt x="1608" y="1602"/>
                  </a:cubicBezTo>
                  <a:cubicBezTo>
                    <a:pt x="2275" y="1459"/>
                    <a:pt x="2775" y="1007"/>
                    <a:pt x="3406" y="804"/>
                  </a:cubicBezTo>
                  <a:cubicBezTo>
                    <a:pt x="3632" y="733"/>
                    <a:pt x="3751" y="495"/>
                    <a:pt x="3787" y="185"/>
                  </a:cubicBezTo>
                  <a:cubicBezTo>
                    <a:pt x="3757" y="57"/>
                    <a:pt x="3684" y="0"/>
                    <a:pt x="3577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6" name="Google Shape;704;p29">
              <a:extLst>
                <a:ext uri="{FF2B5EF4-FFF2-40B4-BE49-F238E27FC236}">
                  <a16:creationId xmlns:a16="http://schemas.microsoft.com/office/drawing/2014/main" id="{3DC2C0BF-BE22-2DDA-B3A7-6111E4FCC7AA}"/>
                </a:ext>
              </a:extLst>
            </p:cNvPr>
            <p:cNvSpPr/>
            <p:nvPr/>
          </p:nvSpPr>
          <p:spPr>
            <a:xfrm>
              <a:off x="1033383" y="1853843"/>
              <a:ext cx="61792" cy="32559"/>
            </a:xfrm>
            <a:custGeom>
              <a:avLst/>
              <a:gdLst/>
              <a:ahLst/>
              <a:cxnLst/>
              <a:rect l="l" t="t" r="r" b="b"/>
              <a:pathLst>
                <a:path w="3120" h="1644" extrusionOk="0">
                  <a:moveTo>
                    <a:pt x="453" y="0"/>
                  </a:moveTo>
                  <a:cubicBezTo>
                    <a:pt x="274" y="0"/>
                    <a:pt x="96" y="84"/>
                    <a:pt x="84" y="274"/>
                  </a:cubicBezTo>
                  <a:cubicBezTo>
                    <a:pt x="72" y="393"/>
                    <a:pt x="1" y="560"/>
                    <a:pt x="227" y="655"/>
                  </a:cubicBezTo>
                  <a:cubicBezTo>
                    <a:pt x="1155" y="1060"/>
                    <a:pt x="2037" y="1584"/>
                    <a:pt x="3120" y="1643"/>
                  </a:cubicBezTo>
                  <a:cubicBezTo>
                    <a:pt x="3013" y="1382"/>
                    <a:pt x="2870" y="1120"/>
                    <a:pt x="2668" y="1001"/>
                  </a:cubicBezTo>
                  <a:cubicBezTo>
                    <a:pt x="2048" y="655"/>
                    <a:pt x="1405" y="370"/>
                    <a:pt x="763" y="72"/>
                  </a:cubicBezTo>
                  <a:cubicBezTo>
                    <a:pt x="667" y="36"/>
                    <a:pt x="560" y="0"/>
                    <a:pt x="453" y="0"/>
                  </a:cubicBezTo>
                  <a:close/>
                </a:path>
              </a:pathLst>
            </a:custGeom>
            <a:solidFill>
              <a:srgbClr val="006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7" name="Rectangle 5">
            <a:extLst>
              <a:ext uri="{FF2B5EF4-FFF2-40B4-BE49-F238E27FC236}">
                <a16:creationId xmlns:a16="http://schemas.microsoft.com/office/drawing/2014/main" id="{9CB050E1-36A6-9649-00BC-1A9B5616E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5320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58C674D9-926E-98C5-C891-A827E4A8D15F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3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25318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3AC58B-4100-D6BC-52B5-0AC630FE0ABB}"/>
              </a:ext>
            </a:extLst>
          </p:cNvPr>
          <p:cNvSpPr/>
          <p:nvPr/>
        </p:nvSpPr>
        <p:spPr>
          <a:xfrm>
            <a:off x="294968" y="560439"/>
            <a:ext cx="2202426" cy="44343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“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एक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तालुका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एक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पिक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”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रावेर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यावल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-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केळी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एरंडोल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धरणगाव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अमळनेर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पारोळा-कापूस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भुसावळ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-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सोयाबीन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एरंडोल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-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मका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चोपडा</a:t>
            </a: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– </a:t>
            </a:r>
            <a:r>
              <a:rPr kumimoji="0" lang="en-US" sz="13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डाळींब</a:t>
            </a:r>
            <a:endParaRPr kumimoji="0" lang="en-US" sz="13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* </a:t>
            </a:r>
            <a:r>
              <a:rPr kumimoji="0" lang="en-IN" sz="135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पिकांची</a:t>
            </a:r>
            <a:r>
              <a:rPr kumimoji="0" lang="en-IN" sz="13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विविधता</a:t>
            </a:r>
            <a:r>
              <a:rPr kumimoji="0" lang="en-IN" sz="13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-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ड्रॅगन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फ्रूट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डाळिंब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कापसाबरोबर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मिश्रपिक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</a:t>
            </a:r>
            <a:endParaRPr kumimoji="0" lang="en-IN" sz="13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गवडीस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प्रोत्साहन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  <a:endParaRPr kumimoji="0" lang="en-IN" sz="135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5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पाणी</a:t>
            </a:r>
            <a:r>
              <a:rPr kumimoji="0" lang="en-IN" sz="13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व्यवस्थापन</a:t>
            </a:r>
            <a:r>
              <a:rPr kumimoji="0" lang="en-IN" sz="13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-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पाणी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कार्यक्षम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वापरासाठी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ठिबक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स्प्रिंकलर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सिंचनाचा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वापर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3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  <a:endParaRPr lang="en-IN" sz="1350" dirty="0">
              <a:solidFill>
                <a:prstClr val="black"/>
              </a:solidFill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sz="400" b="1" kern="100" dirty="0">
              <a:solidFill>
                <a:prstClr val="black"/>
              </a:solidFill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sz="1200" b="1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कालावधी</a:t>
            </a:r>
            <a:r>
              <a:rPr lang="en-IN" sz="1200" b="1" kern="100" dirty="0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– 2025-2028</a:t>
            </a:r>
            <a:endParaRPr kumimoji="0" lang="en-IN" sz="1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F1703C-51B4-1457-3449-335032A042DD}"/>
              </a:ext>
            </a:extLst>
          </p:cNvPr>
          <p:cNvSpPr/>
          <p:nvPr/>
        </p:nvSpPr>
        <p:spPr>
          <a:xfrm>
            <a:off x="2649794" y="560439"/>
            <a:ext cx="2202426" cy="443434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पीक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तीव्रता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वाढविणे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(Increase Cropping  Intensity)</a:t>
            </a:r>
            <a:endParaRPr kumimoji="0" lang="en-IN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सध्याची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स्थिती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 </a:t>
            </a:r>
            <a:b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जिल्ह्यातील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पीक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लागवडीची तीव्रता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1.28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आहे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लक्ष्य</a:t>
            </a:r>
            <a:r>
              <a:rPr kumimoji="0" lang="en-IN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b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या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पीक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पीक लागवडी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च्या</a:t>
            </a:r>
            <a:r>
              <a:rPr kumimoji="0" lang="mr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तीव्र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तेला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2.10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वर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वाढवणे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ज्यामुळे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अधिक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कार्यक्षम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वापर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उच्च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कृषी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उत्पादन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मिळवता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येईल</a:t>
            </a:r>
            <a:r>
              <a:rPr kumimoji="0" lang="en-I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IN" sz="1200" b="1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कालावधी</a:t>
            </a:r>
            <a:r>
              <a:rPr lang="en-IN" sz="1200" b="1" kern="100" dirty="0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– 2025-2028</a:t>
            </a:r>
            <a:endParaRPr kumimoji="0" lang="en-IN" sz="1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F183A4-6609-C64E-9A88-E70E79858609}"/>
              </a:ext>
            </a:extLst>
          </p:cNvPr>
          <p:cNvSpPr/>
          <p:nvPr/>
        </p:nvSpPr>
        <p:spPr>
          <a:xfrm>
            <a:off x="5004620" y="560439"/>
            <a:ext cx="2202426" cy="443434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मोठे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प्रकल्प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स्थिती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I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लवकरच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जळगाव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जिल्ह्यातील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8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मुख्य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प्रकल्प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2026 </a:t>
            </a: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पर्यंत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पूर्ण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होणार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आहेत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फायदे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8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प्रकल्पांची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क्षमता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2,65,785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हेक्टर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आहे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या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प्रकल्पांचे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पूर्ण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झाल्यानंतर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अतिरिक्त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1,94,270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हेक्टर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क्षेत्र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सिंचनाखाली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येईल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ज्यामुळे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पीक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लागवडीची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तीव्रता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वाढविण्यास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मदत</a:t>
            </a:r>
            <a:r>
              <a:rPr kumimoji="0" lang="en-IN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होईल</a:t>
            </a:r>
            <a:endParaRPr kumimoji="0" lang="en-IN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AAB270-2685-7C9A-C9D3-37EE93EF4352}"/>
              </a:ext>
            </a:extLst>
          </p:cNvPr>
          <p:cNvSpPr/>
          <p:nvPr/>
        </p:nvSpPr>
        <p:spPr>
          <a:xfrm>
            <a:off x="7359446" y="560439"/>
            <a:ext cx="2202426" cy="44343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नापिक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/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विनावापर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जमीनी</a:t>
            </a:r>
            <a:endParaRPr kumimoji="0" lang="en-I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शोधलेले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प्रकार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धरणालगतच्या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जमीनी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गायरान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63398.34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हे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ओस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पडलेल्या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    148 CFR</a:t>
            </a:r>
          </a:p>
          <a:p>
            <a:pPr>
              <a:defRPr/>
            </a:pPr>
            <a:r>
              <a:rPr lang="en-IN" sz="1200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कालावधी</a:t>
            </a:r>
            <a:r>
              <a:rPr lang="en-IN" sz="1200" kern="100" dirty="0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– 2 </a:t>
            </a:r>
            <a:r>
              <a:rPr lang="en-IN" sz="1200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वर्ष</a:t>
            </a:r>
            <a:endParaRPr kumimoji="0" lang="en-I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उद्दिष्ट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endParaRPr kumimoji="0" lang="en-IN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मृदसंधारण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वृक्षारोपण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किंवा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पर्यायी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शेती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पद्धतींचा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वापर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करुन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अशा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जमिनींचे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कृषी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उपयोगासाठी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पुनर्वसन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किंवा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पुर्नवापर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50000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हे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गायरान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जमीनीचा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वापर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बायोगॅस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निर्मितीसाठी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प्रस्तावित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E84600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E846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ई-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846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कॉमर्स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E846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846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प्लॅटफॉर्म्स</a:t>
            </a: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E846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शेतकरी-खरेदीदार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बाजार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कनेक्शन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थेट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जोडण्यासाठी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मध्यस्थ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कमी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करणे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DE4F589-61FB-27AC-AC8C-F1C5FD957E6E}"/>
              </a:ext>
            </a:extLst>
          </p:cNvPr>
          <p:cNvSpPr/>
          <p:nvPr/>
        </p:nvSpPr>
        <p:spPr>
          <a:xfrm>
            <a:off x="9714271" y="560439"/>
            <a:ext cx="2271251" cy="443434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कडधान्य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)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लागवडीस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प्रोत्साहन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सद्यस्थिती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: 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जळगाव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जिल्ह्यात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मोठ्या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प्रमाणावर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मिल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स्थानिक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मिल्सला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कच्च्या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मालाचा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पुरवठा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होत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नसल्याने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अडचणी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उपाययोजना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</a:t>
            </a:r>
            <a:b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</a:b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स्थानिक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डाळ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मिल्सला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कच्च्या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मालाची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पुरवठा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सहाय्य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पुरवण्यासाठी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कडधान्य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)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लागवडीचे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क्षेत्र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वाढवणे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कापसासोबत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अंतरपिक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लागवडीला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प्रोत्साहन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देणे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प्रचार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मोहिम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राबवणे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2023-24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अंतर्गत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लागवडीसाठी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जिल्ह्यातील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शेतक-यांना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आवाहन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करण्यात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आले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व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पर्यायाने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दाळ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लागवडी्खालील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क्षेत्रात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वाढ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दिसून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आली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IN" sz="1200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कालावधी</a:t>
            </a:r>
            <a:r>
              <a:rPr lang="en-IN" sz="1200" kern="100" dirty="0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– 3 </a:t>
            </a:r>
            <a:r>
              <a:rPr lang="en-IN" sz="1200" kern="100" dirty="0" err="1">
                <a:solidFill>
                  <a:prstClr val="black"/>
                </a:solidFill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वर्ष</a:t>
            </a:r>
            <a:endParaRPr kumimoji="0" lang="en-IN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97D0C-A4B9-0D39-96F0-028B9F308E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" y="5207895"/>
            <a:ext cx="3465781" cy="159033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F55B58C-B4F8-A56C-4173-8CBC0212AB3D}"/>
              </a:ext>
            </a:extLst>
          </p:cNvPr>
          <p:cNvGraphicFramePr>
            <a:graphicFrameLocks noGrp="1"/>
          </p:cNvGraphicFramePr>
          <p:nvPr/>
        </p:nvGraphicFramePr>
        <p:xfrm>
          <a:off x="6024550" y="5075054"/>
          <a:ext cx="2408679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882">
                  <a:extLst>
                    <a:ext uri="{9D8B030D-6E8A-4147-A177-3AD203B41FA5}">
                      <a16:colId xmlns:a16="http://schemas.microsoft.com/office/drawing/2014/main" val="2239588832"/>
                    </a:ext>
                  </a:extLst>
                </a:gridCol>
                <a:gridCol w="875899">
                  <a:extLst>
                    <a:ext uri="{9D8B030D-6E8A-4147-A177-3AD203B41FA5}">
                      <a16:colId xmlns:a16="http://schemas.microsoft.com/office/drawing/2014/main" val="2398510941"/>
                    </a:ext>
                  </a:extLst>
                </a:gridCol>
                <a:gridCol w="875898">
                  <a:extLst>
                    <a:ext uri="{9D8B030D-6E8A-4147-A177-3AD203B41FA5}">
                      <a16:colId xmlns:a16="http://schemas.microsoft.com/office/drawing/2014/main" val="2411215131"/>
                    </a:ext>
                  </a:extLst>
                </a:gridCol>
              </a:tblGrid>
              <a:tr h="24976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व</a:t>
                      </a:r>
                      <a:r>
                        <a:rPr lang="en-IN" sz="1100" dirty="0" err="1"/>
                        <a:t>र्ष</a:t>
                      </a:r>
                      <a:endParaRPr lang="en-IN" sz="11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प्रस्तावित</a:t>
                      </a:r>
                      <a:r>
                        <a:rPr lang="en-US" sz="1000" dirty="0"/>
                        <a:t> </a:t>
                      </a:r>
                      <a:r>
                        <a:rPr lang="en-US" sz="1000" dirty="0" err="1"/>
                        <a:t>निधी</a:t>
                      </a:r>
                      <a:r>
                        <a:rPr lang="en-US" sz="1000" dirty="0"/>
                        <a:t> (</a:t>
                      </a:r>
                      <a:r>
                        <a:rPr lang="en-US" sz="1000" dirty="0" err="1"/>
                        <a:t>लक्ष</a:t>
                      </a:r>
                      <a:r>
                        <a:rPr lang="en-US" sz="1000" dirty="0"/>
                        <a:t>)</a:t>
                      </a:r>
                      <a:endParaRPr lang="en-IN" sz="1000" dirty="0"/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Doses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08123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2024-25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090160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2025-26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805207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2026-27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701711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2027-28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5569893"/>
                  </a:ext>
                </a:extLst>
              </a:tr>
              <a:tr h="163306"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2028-29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20.00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dirty="0"/>
                        <a:t>2000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058158"/>
                  </a:ext>
                </a:extLst>
              </a:tr>
            </a:tbl>
          </a:graphicData>
        </a:graphic>
      </p:graphicFrame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58373E3-9E48-4B67-7CF5-AE66C7185623}"/>
              </a:ext>
            </a:extLst>
          </p:cNvPr>
          <p:cNvSpPr/>
          <p:nvPr/>
        </p:nvSpPr>
        <p:spPr>
          <a:xfrm rot="5400000">
            <a:off x="3634027" y="5523040"/>
            <a:ext cx="1178046" cy="795669"/>
          </a:xfrm>
          <a:prstGeom prst="wedgeRect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जळगावमध्ये डीपीसीद्वारे </a:t>
            </a:r>
            <a:r>
              <a:rPr kumimoji="0" lang="en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जिल्हा</a:t>
            </a:r>
            <a:r>
              <a:rPr kumimoji="0" lang="en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कृत्रिम </a:t>
            </a:r>
            <a:r>
              <a:rPr kumimoji="0" lang="en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रेतन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केंद्राची चालू असलेली बांधकाम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Mangal" panose="02040503050203030202" pitchFamily="18" charset="0"/>
              </a:rPr>
              <a:t>.</a:t>
            </a:r>
            <a:endParaRPr kumimoji="0" lang="en-IN" sz="85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7BFD459-3F5C-BEF8-3B7C-DFE56047C81A}"/>
              </a:ext>
            </a:extLst>
          </p:cNvPr>
          <p:cNvSpPr/>
          <p:nvPr/>
        </p:nvSpPr>
        <p:spPr>
          <a:xfrm rot="16200000">
            <a:off x="4904339" y="5523040"/>
            <a:ext cx="1178046" cy="795669"/>
          </a:xfrm>
          <a:prstGeom prst="wedgeRectCallou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8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High Quality Breed with Improved Productivity Sex Sorted Semen Doses Proposal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6C462BD-9788-FCE3-BC26-B1E90D8FAFFB}"/>
              </a:ext>
            </a:extLst>
          </p:cNvPr>
          <p:cNvSpPr/>
          <p:nvPr/>
        </p:nvSpPr>
        <p:spPr>
          <a:xfrm>
            <a:off x="8778240" y="5075054"/>
            <a:ext cx="3301623" cy="1691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8.46 </a:t>
            </a:r>
            <a:r>
              <a:rPr kumimoji="0" lang="en-IN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r>
              <a: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mr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2020 च्या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पशु</a:t>
            </a:r>
            <a:r>
              <a:rPr kumimoji="0" lang="mr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गणना नुसार जळगाव जिल्ह्यात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गाय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व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म्हैसवर्गीय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प्राणी</a:t>
            </a: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4188 MGNREGA </a:t>
            </a:r>
            <a:r>
              <a:rPr kumimoji="0" lang="en-I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अंतर्गत</a:t>
            </a: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पुरवण्यात</a:t>
            </a: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आलेले</a:t>
            </a: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पशु</a:t>
            </a:r>
            <a:r>
              <a:rPr kumimoji="0" lang="en-IN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गोठे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6251B-BCCE-D305-292D-253AF2B059A9}"/>
              </a:ext>
            </a:extLst>
          </p:cNvPr>
          <p:cNvSpPr txBox="1"/>
          <p:nvPr/>
        </p:nvSpPr>
        <p:spPr>
          <a:xfrm>
            <a:off x="235786" y="59775"/>
            <a:ext cx="1822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कृषि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320845D5-0AD8-8B13-0644-0C09AE68E20E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4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9576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FBCCA-FBDF-CA70-6603-3EF2FDC5C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5F293E73-CBF3-F1DE-00BE-85E287FDD85B}"/>
              </a:ext>
            </a:extLst>
          </p:cNvPr>
          <p:cNvSpPr/>
          <p:nvPr/>
        </p:nvSpPr>
        <p:spPr>
          <a:xfrm>
            <a:off x="83978" y="4257140"/>
            <a:ext cx="2346457" cy="2548675"/>
          </a:xfrm>
          <a:prstGeom prst="snip1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49F3DE-C476-C241-5D92-3706631BEE1B}"/>
              </a:ext>
            </a:extLst>
          </p:cNvPr>
          <p:cNvSpPr/>
          <p:nvPr/>
        </p:nvSpPr>
        <p:spPr>
          <a:xfrm>
            <a:off x="153221" y="492527"/>
            <a:ext cx="2196505" cy="62406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कापुस</a:t>
            </a:r>
            <a:endParaRPr kumimoji="0" lang="en-IN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कापसाचे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उत्पादन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जिल्ह्यातील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कापसाचे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सरासरी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एकरी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उत्पादन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– 440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कि.ग्रॅ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महाराष्ट्रातील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कापसाची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सरासरी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एकरी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उत्पादन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- 550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कि.ग्रॅ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r>
              <a:rPr kumimoji="0" lang="mr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mr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सुधारित कापूस वाण, मृदा व्यवस्थापन, अनुकूल सिंचन तंत्रज्ञान, प्रशिक्षण आणि शिक्षण, तसेच शासकीय समर्थनाच्या मदतीने प्रति हेक्टर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800</a:t>
            </a:r>
            <a:r>
              <a:rPr kumimoji="0" lang="mr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कि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ग्रॅ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r>
              <a:rPr kumimoji="0" lang="mr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उत्पादनाचे लक्ष्य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साध्य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करण्याचे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उद्दीष्ट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9250" algn="l"/>
              </a:tabLst>
              <a:defRPr/>
            </a:pPr>
            <a:endParaRPr kumimoji="0" lang="en-US" sz="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925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जिनिंग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मिल्स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19250" algn="l"/>
              </a:tabLst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180975" marR="0" lvl="0" indent="-1809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कापसाच्या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पिकाची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सर्वाधिक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लागवड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होत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असून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(5.50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लाख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हेक्टर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) 35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जिनिंग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मिल्स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180975" marR="0" lvl="0" indent="-1809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65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जिनिंग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व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स्पिनिंग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मिल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सुरु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करण्याचे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उद्दीष्ट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असून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12%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वाढ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होणे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अपेक्षित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180975" marR="0" lvl="0" indent="-180975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स्पिनिंग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उद्योग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सुरु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होणेकामी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800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मे.वॅ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उर्जा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प्रकल्पाची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आवश्यकता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(660 MW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क्षमतेचा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उर्जा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निर्मिती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प्रकल्प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दिपनगर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भुसावळ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येथे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सुरु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होत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1619250" algn="l"/>
              </a:tabLst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93007778-A6A5-6CDB-191F-48F0DF2D0853}"/>
              </a:ext>
            </a:extLst>
          </p:cNvPr>
          <p:cNvSpPr/>
          <p:nvPr/>
        </p:nvSpPr>
        <p:spPr>
          <a:xfrm>
            <a:off x="2504786" y="4257141"/>
            <a:ext cx="2346457" cy="2556154"/>
          </a:xfrm>
          <a:prstGeom prst="snip1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E23B00-0D9F-93BD-0A15-480610357489}"/>
              </a:ext>
            </a:extLst>
          </p:cNvPr>
          <p:cNvSpPr/>
          <p:nvPr/>
        </p:nvSpPr>
        <p:spPr>
          <a:xfrm>
            <a:off x="2581252" y="503238"/>
            <a:ext cx="2187945" cy="624069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गोदाम</a:t>
            </a: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व </a:t>
            </a:r>
            <a:r>
              <a:rPr kumimoji="0" lang="en-IN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बागायती</a:t>
            </a: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क्लस्टर्स</a:t>
            </a:r>
            <a:r>
              <a:rPr kumimoji="0" lang="en-IN" sz="16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6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विकास</a:t>
            </a:r>
            <a:endParaRPr kumimoji="0" lang="en-IN" sz="1600" b="1" i="0" u="sng" strike="noStrike" kern="1200" cap="none" spc="0" normalizeH="0" baseline="0" noProof="0" dirty="0">
              <a:ln>
                <a:noFill/>
              </a:ln>
              <a:solidFill>
                <a:srgbClr val="BA0044">
                  <a:lumMod val="75000"/>
                </a:srgbClr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\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206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गावांमध्ये गोदामांची उभारणी कर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णे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प्रस्ता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असून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योजनां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च्या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अभि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रणामधून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या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गोदामांची निर्मिती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करण्यात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येणार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आहे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प्रत्येक युनिटची एकूण किंमत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: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26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MGNREGS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: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16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क्ष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5720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DPC </a:t>
            </a: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निधी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: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10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लक्ष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* </a:t>
            </a: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यंत्रसामग्री :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PMEGP (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प्रधानमंत्री रोजगार निर्मिती कार्यक्रम) आणि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PMFME (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मायक्रो फूड प्रोसेसिंग उद्यम) अंतर्गत यंत्रसामग्री उपलब्ध केली जाईल.</a:t>
            </a:r>
            <a:endParaRPr kumimoji="0" lang="en-IN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सूक्ष्म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, </a:t>
            </a: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लघु आणि मध्यम उद्योगांना (</a:t>
            </a:r>
            <a:r>
              <a:rPr kumimoji="0" lang="en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SMEs) </a:t>
            </a: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प्रोत्साहन: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केळी तंतू प्रक्रिया युनिट्स सुरू करण्यासाठी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SME (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लघु उद्योग) यांना प्रोत्साहन दिले जाईल.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kumimoji="0" lang="en-IN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बागायती क्लस्टर विकास: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*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राष्ट्रीय बागायती मंडळाने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रु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 100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कोटींचा केळी क्लस्टर तयार करण्याची घोषणा केली आहे.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*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हा क्लस्टर बागायती क्लस्टर विकास कार्यक्रम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(Horticulture Cluster Development Programme) 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अंतर्गत उभा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ण्यात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येईल</a:t>
            </a:r>
            <a:r>
              <a:rPr kumimoji="0" lang="hi-I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.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Single Corner Snipped 8">
            <a:extLst>
              <a:ext uri="{FF2B5EF4-FFF2-40B4-BE49-F238E27FC236}">
                <a16:creationId xmlns:a16="http://schemas.microsoft.com/office/drawing/2014/main" id="{5C688BF5-E4DE-0826-E670-DDD0E838C670}"/>
              </a:ext>
            </a:extLst>
          </p:cNvPr>
          <p:cNvSpPr/>
          <p:nvPr/>
        </p:nvSpPr>
        <p:spPr>
          <a:xfrm>
            <a:off x="4918443" y="4257140"/>
            <a:ext cx="2346457" cy="2548675"/>
          </a:xfrm>
          <a:prstGeom prst="snip1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88E544-EECE-E094-BC56-FD6FCE83F382}"/>
              </a:ext>
            </a:extLst>
          </p:cNvPr>
          <p:cNvSpPr/>
          <p:nvPr/>
        </p:nvSpPr>
        <p:spPr>
          <a:xfrm>
            <a:off x="5009870" y="503239"/>
            <a:ext cx="2187945" cy="62313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फळे</a:t>
            </a:r>
            <a:endParaRPr kumimoji="0" lang="en-IN" sz="1800" b="1" i="0" u="sng" strike="noStrike" kern="1200" cap="none" spc="0" normalizeH="0" baseline="0" noProof="0" dirty="0">
              <a:ln>
                <a:noFill/>
              </a:ln>
              <a:solidFill>
                <a:srgbClr val="BA0044">
                  <a:lumMod val="75000"/>
                </a:srgbClr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4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फळांचे वर्गीकरण:</a:t>
            </a:r>
            <a:endParaRPr kumimoji="0" lang="en-IN" sz="1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उत्पादित फळे खालील तीन श्रेणींमध्ये वर्गीकृत केली जातील: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A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ग्रेड: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थेट बाजा</a:t>
            </a:r>
            <a:r>
              <a:rPr kumimoji="0" lang="en-I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रात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पुरवठ्यासाठी (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Market Supply).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B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ग्रेड: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घाऊक बाजा</a:t>
            </a:r>
            <a:r>
              <a:rPr kumimoji="0" lang="en-I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रात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पुरवठ्यासाठी (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Wholesale Supply).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+mj-lt"/>
              <a:buAutoNum type="arabicPeriod"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ग्रेड: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कचरा किंवा वाया जाणारे फळ (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Waste).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IN" sz="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B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 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ग्रेड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गटातील फळे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आइसक्रीम उत्पादनासाठी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वापरण्यात येतील.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भारतीय बाजारपेठेत संधी (आइसक्रीम):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* 2025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पर्यंत: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₹20,000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कोटीं</a:t>
            </a:r>
            <a:r>
              <a:rPr kumimoji="0" lang="en-I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ची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बाजारपेठ.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*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वार्षिक वृद्धीदर (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CAGR):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12%.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उत्पादनासाठी मोठी संधी:</a:t>
            </a:r>
            <a:endParaRPr kumimoji="0" lang="en-IN" sz="1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वाया जाणारी फळे जसे की 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B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 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ग्रेड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आइसक्रीम निर्मितीसाठी मोठ्या प्रमाणात उपयोगात आणली जातील.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पाचोरा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येथे प्रक्रिया युनिट स्थापित </a:t>
            </a:r>
            <a:r>
              <a:rPr kumimoji="0" lang="en-I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प्रस्तावित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Single Corner Snipped 3">
            <a:extLst>
              <a:ext uri="{FF2B5EF4-FFF2-40B4-BE49-F238E27FC236}">
                <a16:creationId xmlns:a16="http://schemas.microsoft.com/office/drawing/2014/main" id="{1E879402-15EB-50C2-065D-7723A6632E74}"/>
              </a:ext>
            </a:extLst>
          </p:cNvPr>
          <p:cNvSpPr/>
          <p:nvPr/>
        </p:nvSpPr>
        <p:spPr>
          <a:xfrm>
            <a:off x="7347390" y="4199950"/>
            <a:ext cx="2346457" cy="2613344"/>
          </a:xfrm>
          <a:prstGeom prst="snip1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156B3-3E2D-F0B3-AB80-08A4C3CF8D5B}"/>
              </a:ext>
            </a:extLst>
          </p:cNvPr>
          <p:cNvSpPr/>
          <p:nvPr/>
        </p:nvSpPr>
        <p:spPr>
          <a:xfrm>
            <a:off x="7426100" y="503239"/>
            <a:ext cx="2173541" cy="62260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8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पाळीव प्राण्यां</a:t>
            </a:r>
            <a:r>
              <a:rPr kumimoji="0" lang="en-I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साठी</a:t>
            </a:r>
            <a:r>
              <a:rPr kumimoji="0" lang="hi-IN" sz="18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खाद्य निर्मिती</a:t>
            </a:r>
            <a:endParaRPr kumimoji="0" lang="en-IN" sz="1800" b="1" i="0" u="sng" strike="noStrike" kern="1200" cap="none" spc="0" normalizeH="0" baseline="0" noProof="0" dirty="0">
              <a:ln>
                <a:noFill/>
              </a:ln>
              <a:solidFill>
                <a:srgbClr val="BA0044">
                  <a:lumMod val="75000"/>
                </a:srgbClr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जळगाव जिल्ह्याला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पाळीव प्राण्यांच्या खाद्यनिर्मितीचे प्रमुख केंद्र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म्हणून विकसित करणे.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उत्पादन: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मासे आणि शेळी मांस :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कुत्र्यांच्या खाद्यासाठी (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Dog Food).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कोंबडी मांस :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मांजरांच्या खाद्यासाठी (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Cat Food).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बाजार विभागणी (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Market Segmentation): 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*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कुत्र्यांचे खाद्य :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बाजाराचा वाटा 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85.6%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*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मांजरांचे खाद्य : </a:t>
            </a:r>
            <a:r>
              <a:rPr kumimoji="0" lang="hi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बाजाराचा वाटा 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14.3%</a:t>
            </a: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ळ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: भडगाव (</a:t>
            </a:r>
            <a:r>
              <a:rPr kumimoji="0" lang="en-IN" sz="12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Bhadgaon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):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WCD (Women and Child Development)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विभागाच्या जमिनीवर प्रकल्प स्थापन </a:t>
            </a:r>
            <a:r>
              <a:rPr kumimoji="0" lang="en-IN" sz="12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0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प्रस्तावित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रोजगार निर्मिती: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  <a:defRPr/>
            </a:pPr>
            <a:r>
              <a:rPr kumimoji="0" lang="en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5,000 </a:t>
            </a: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पेक्षा अधिक नोकऱ्या निर्माण होतील.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  <a:defRPr/>
            </a:pPr>
            <a:r>
              <a:rPr kumimoji="0" lang="hi-IN" sz="12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स्थानिक कामगार व युवकांना रोजगाराच्या संधी उपलब्ध होतील.</a:t>
            </a: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CF35648D-CD6C-C138-0617-8BB487432D75}"/>
              </a:ext>
            </a:extLst>
          </p:cNvPr>
          <p:cNvSpPr/>
          <p:nvPr/>
        </p:nvSpPr>
        <p:spPr>
          <a:xfrm>
            <a:off x="9770217" y="4199950"/>
            <a:ext cx="2346457" cy="2613344"/>
          </a:xfrm>
          <a:prstGeom prst="snip1Rect">
            <a:avLst>
              <a:gd name="adj" fmla="val 50000"/>
            </a:avLst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9C9E3D-65C8-3E94-AABC-3E51A3A559D7}"/>
              </a:ext>
            </a:extLst>
          </p:cNvPr>
          <p:cNvSpPr/>
          <p:nvPr/>
        </p:nvSpPr>
        <p:spPr>
          <a:xfrm>
            <a:off x="9848927" y="492527"/>
            <a:ext cx="2173541" cy="62367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इतर</a:t>
            </a: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BA0044">
                    <a:lumMod val="75000"/>
                  </a:srgbClr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उपक्रम</a:t>
            </a:r>
            <a:endParaRPr kumimoji="0" lang="en-IN" sz="1800" b="1" i="0" u="sng" strike="noStrike" kern="1200" cap="none" spc="0" normalizeH="0" baseline="0" noProof="0" dirty="0">
              <a:ln>
                <a:noFill/>
              </a:ln>
              <a:solidFill>
                <a:srgbClr val="BA0044">
                  <a:lumMod val="75000"/>
                </a:srgbClr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केळीच्या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खोडांपासून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पर्यावरणास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अनुकूल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फायबर्स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तयार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फिलीपिन्सने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उच्च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दर्जाच्या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कापडांसाठी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केळी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फायबर्स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निर्यात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करण्यामध्ये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यश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मिळवले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आहे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.)</a:t>
            </a:r>
            <a:endParaRPr kumimoji="0" lang="en-IN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फायदे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: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शेतकऱ्यांसाठी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प्रति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एकर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अतिरिक्त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INR 10,000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उत्पन्न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प्रस्तावित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आराखडा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:</a:t>
            </a:r>
            <a:endParaRPr kumimoji="0" lang="en-IN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1.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फायबर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काढणी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युनिट्स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   ₹ 15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कोटी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(2023-2025)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2.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शेतकरी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प्रशिक्षण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कार्यक्रम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   ₹ 5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कोटी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(2023-2024)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3.निर्यात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सुलभता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   ₹ 10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कोटी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ngal" panose="02040503050203030202" pitchFamily="18" charset="0"/>
                <a:ea typeface="Calibri" panose="020F0502020204030204" pitchFamily="34" charset="0"/>
                <a:cs typeface="Mangal" panose="02040503050203030202" pitchFamily="18" charset="0"/>
              </a:rPr>
              <a:t>(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2024-2026)</a:t>
            </a:r>
            <a:endParaRPr kumimoji="0" lang="en-IN" sz="125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1. </a:t>
            </a:r>
            <a:r>
              <a:rPr kumimoji="0" lang="en-IN" sz="1250" b="1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मूल्यवर्धन</a:t>
            </a:r>
            <a:r>
              <a:rPr kumimoji="0" lang="en-IN" sz="12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-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चिप्स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,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गर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</a:t>
            </a:r>
            <a:r>
              <a:rPr kumimoji="0" lang="en-US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Pulp)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आणि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फायबर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यासाठी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केळी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प्रक्रिया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युनिट्स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स्थापन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2.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केळी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प्रक्रिया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-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निर्यातासाठी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फायबर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काढणी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आणि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पल्प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उत्पादन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प्रस्तावित</a:t>
            </a:r>
            <a:endParaRPr kumimoji="0" lang="en-IN" sz="125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3.</a:t>
            </a:r>
            <a:r>
              <a:rPr kumimoji="0" lang="en-IN" sz="125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 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गायरान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जमीन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बायोमास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उत्पादन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करणाऱ्या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क्षेत्रात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रूपांतरित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4.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प्राथमिक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कृषी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कर्ज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सहकारी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संस्थांना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(PACS) FPO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मध्ये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रूपांतरित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करणे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5.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डाळ</a:t>
            </a:r>
            <a:r>
              <a:rPr kumimoji="0" lang="en-IN" sz="12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मिलिंग</a:t>
            </a:r>
            <a:endParaRPr kumimoji="0" lang="en-IN" sz="12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तूर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डाळसारख्या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कडधान्यांच्या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प्रक्रिया</a:t>
            </a:r>
            <a:r>
              <a:rPr kumimoji="0" lang="en-IN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2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सुधारणे</a:t>
            </a:r>
            <a:endParaRPr kumimoji="0" lang="en-IN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Calibri" panose="020F0502020204030204" pitchFamily="34" charset="0"/>
              <a:cs typeface="DVOT-Surekh" panose="000004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5CE9B6-5EC9-FBC4-F8DB-B45EC2CA194A}"/>
              </a:ext>
            </a:extLst>
          </p:cNvPr>
          <p:cNvSpPr txBox="1"/>
          <p:nvPr/>
        </p:nvSpPr>
        <p:spPr>
          <a:xfrm>
            <a:off x="-121653" y="92417"/>
            <a:ext cx="274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कृषि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प्रक्रीया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उद्योग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52AEF7E8-C152-6959-6EBC-969DE35F1A82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5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60315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8FE961D-B76D-4B79-3507-8AA37C922A45}"/>
              </a:ext>
            </a:extLst>
          </p:cNvPr>
          <p:cNvGrpSpPr/>
          <p:nvPr/>
        </p:nvGrpSpPr>
        <p:grpSpPr>
          <a:xfrm>
            <a:off x="47757" y="38827"/>
            <a:ext cx="2539801" cy="6659071"/>
            <a:chOff x="240916" y="167470"/>
            <a:chExt cx="2083253" cy="619051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813EE61-7A6E-C181-34EF-22D5C22F1B0D}"/>
                </a:ext>
              </a:extLst>
            </p:cNvPr>
            <p:cNvGrpSpPr/>
            <p:nvPr/>
          </p:nvGrpSpPr>
          <p:grpSpPr>
            <a:xfrm>
              <a:off x="240916" y="167470"/>
              <a:ext cx="2083253" cy="6190510"/>
              <a:chOff x="1869381" y="2503916"/>
              <a:chExt cx="1585837" cy="2588962"/>
            </a:xfrm>
            <a:solidFill>
              <a:schemeClr val="accent4">
                <a:lumMod val="60000"/>
                <a:lumOff val="40000"/>
              </a:schemeClr>
            </a:solidFill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57EE2B0-5430-1BCC-D487-18D77970E4CF}"/>
                  </a:ext>
                </a:extLst>
              </p:cNvPr>
              <p:cNvSpPr/>
              <p:nvPr/>
            </p:nvSpPr>
            <p:spPr>
              <a:xfrm>
                <a:off x="1869381" y="2885454"/>
                <a:ext cx="1533526" cy="2207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8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1. 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पीव्हीसी उत्पाद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नांचा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विस्तार करून उच्च-मूल्यवान वस्तूंचा समावेश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करणे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2.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प्लास्टीक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रिसायकलिंग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उद्योगांना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प्रोत्साहन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देणे</a:t>
                </a: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योजना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आधुनिक पॉलिमर संशोधन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निर्यात 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प्रोत्साहन</a:t>
                </a: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en-IN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रिसायकलिंग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साठी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पायाभूत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सुविधा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सद्यस्थिती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: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जळगावम</a:t>
                </a:r>
                <a:r>
                  <a:rPr kumimoji="0" lang="en-IN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धील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प्लास्टिक उद्योगासमोर अनेक समस्यांचे आव्हान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उभे राहिले आहे, ज्यामुळे अनेक उत्पादन युनिट्स बंद होण्याच्या स्थितीत आहेत.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समस्या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:</a:t>
                </a:r>
                <a:endPara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वाढती उत्पादन खर्च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कच्च्या मालाचा तुटवडा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महागडी वीज दर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योजना</a:t>
                </a: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:</a:t>
                </a:r>
                <a:b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</a:b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प्लास्टिक उद्योगाला चालना देण्यासाठी </a:t>
                </a: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वीज अनुदान (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Power Subsidy)</a:t>
                </a:r>
                <a: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प्रदान करण्याचा प्रस्ताव आहे.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उद्दिष्ट:</a:t>
                </a:r>
                <a:endPara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उद्योग चालू ठेवण्यासाठी मदत करणे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उत्पादन खर्च कमी करून उद्योगाला स्पर्धात्मक बनवणे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जळगावमधील प्लास्टिक उद्योगाला पुन्हा गतिमान करणे आणि स्थानिक रोजगाराच्या संधी वाढवणे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1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1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</p:txBody>
          </p:sp>
          <p:sp>
            <p:nvSpPr>
              <p:cNvPr id="6" name="Arrow: Pentagon 5">
                <a:extLst>
                  <a:ext uri="{FF2B5EF4-FFF2-40B4-BE49-F238E27FC236}">
                    <a16:creationId xmlns:a16="http://schemas.microsoft.com/office/drawing/2014/main" id="{7BC414B8-59C0-017F-B774-02FF62BF8201}"/>
                  </a:ext>
                </a:extLst>
              </p:cNvPr>
              <p:cNvSpPr/>
              <p:nvPr/>
            </p:nvSpPr>
            <p:spPr>
              <a:xfrm rot="5400000">
                <a:off x="2405433" y="2020176"/>
                <a:ext cx="566045" cy="1533525"/>
              </a:xfrm>
              <a:prstGeom prst="homePlate">
                <a:avLst>
                  <a:gd name="adj" fmla="val 331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146263D4-A222-3968-AF43-D67AF198D2AC}"/>
                </a:ext>
              </a:extLst>
            </p:cNvPr>
            <p:cNvSpPr/>
            <p:nvPr/>
          </p:nvSpPr>
          <p:spPr>
            <a:xfrm rot="5400000">
              <a:off x="823767" y="-136935"/>
              <a:ext cx="859616" cy="2014534"/>
            </a:xfrm>
            <a:prstGeom prst="homeP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प्लास्टीक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उद्योग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विकास</a:t>
              </a:r>
              <a:endPara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552489A-5717-84D7-B21B-E8035406B976}"/>
              </a:ext>
            </a:extLst>
          </p:cNvPr>
          <p:cNvGrpSpPr/>
          <p:nvPr/>
        </p:nvGrpSpPr>
        <p:grpSpPr>
          <a:xfrm>
            <a:off x="2554251" y="48555"/>
            <a:ext cx="2426357" cy="6639618"/>
            <a:chOff x="232937" y="167470"/>
            <a:chExt cx="2091232" cy="6190510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9E5E20-5BC1-DD89-77FF-8A88002463CF}"/>
                </a:ext>
              </a:extLst>
            </p:cNvPr>
            <p:cNvGrpSpPr/>
            <p:nvPr/>
          </p:nvGrpSpPr>
          <p:grpSpPr>
            <a:xfrm>
              <a:off x="232937" y="167470"/>
              <a:ext cx="2091232" cy="6190510"/>
              <a:chOff x="1863307" y="2503916"/>
              <a:chExt cx="1591911" cy="2588962"/>
            </a:xfrm>
            <a:grpFill/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AEF2D61F-8D93-C8D9-5E9F-07D068E43154}"/>
                  </a:ext>
                </a:extLst>
              </p:cNvPr>
              <p:cNvSpPr/>
              <p:nvPr/>
            </p:nvSpPr>
            <p:spPr>
              <a:xfrm>
                <a:off x="1863307" y="2885454"/>
                <a:ext cx="1533526" cy="2207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>
                    <a:tab pos="457200" algn="l"/>
                  </a:tabLst>
                  <a:defRPr/>
                </a:pPr>
                <a:endPara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>
                    <a:tab pos="457200" algn="l"/>
                  </a:tabLst>
                  <a:defRPr/>
                </a:pPr>
                <a:endPara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>
                    <a:tab pos="457200" algn="l"/>
                  </a:tabLst>
                  <a:defRPr/>
                </a:pPr>
                <a:endPara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>
                    <a:tab pos="457200" algn="l"/>
                  </a:tabLst>
                  <a:defRPr/>
                </a:pP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जिनिंग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उद्योगांना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कापड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उत्पादन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करणेकामी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प्रोत्साहन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देणे</a:t>
                </a:r>
                <a:endParaRPr kumimoji="0" lang="en-IN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rabicPeriod"/>
                  <a:tabLst>
                    <a:tab pos="457200" algn="l"/>
                  </a:tabLst>
                  <a:defRPr/>
                </a:pP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जागतिक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बाजारपेठांमध्ये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कापड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व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तत्सम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उद्योगांचे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ब्रॅंडींग</a:t>
                </a:r>
                <a:r>
                  <a:rPr kumimoji="0" lang="en-IN" sz="105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करणे</a:t>
                </a:r>
                <a:endParaRPr kumimoji="0" lang="en-IN" sz="105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योजना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इंटीग्रेटेड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टेक्सटाईल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पार्क</a:t>
                </a: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   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कपड्यांचे</a:t>
                </a: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रंगकाम</a:t>
                </a: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(dyeing)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आणि शिवण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काम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युनिट्ससह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पार्क</a:t>
                </a: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तयार</a:t>
                </a: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करणे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मार्केट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सपोर्ट</a:t>
                </a:r>
                <a:endPara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    </a:t>
                </a:r>
                <a:r>
                  <a:rPr kumimoji="0" lang="hi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गुणवत्ता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सर्टीफीकेशन</a:t>
                </a:r>
                <a:r>
                  <a:rPr kumimoji="0" lang="hi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केंद्र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स्थापन</a:t>
                </a:r>
                <a:r>
                  <a:rPr kumimoji="0" lang="hi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कर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णे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>
                    <a:tab pos="457200" algn="l"/>
                  </a:tabLst>
                  <a:defRPr/>
                </a:pPr>
                <a:r>
                  <a:rPr kumimoji="0" lang="en-IN" sz="1050" b="1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कौशल्य</a:t>
                </a:r>
                <a:r>
                  <a:rPr kumimoji="0" lang="en-IN" sz="105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1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विकास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    </a:t>
                </a:r>
                <a:r>
                  <a:rPr kumimoji="0" lang="hi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स्थानिक कामगारांना प्रगत तंत्रज्ञानासाठी प्रशिक्षण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देणे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*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जिल्ह्याच्या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स्थानामुळे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व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दळणवळणाच्या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सोईंमुळे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देशातील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ब-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याच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औद्योगिकदृष्ट्या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महत्वाच्या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शहरांसमवेत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जोडलेले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आहे</a:t>
                </a:r>
                <a:endPara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endParaRPr kumimoji="0" lang="en-US" sz="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*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महाराष्ट्रातील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बंदरे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व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औद्योगिक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दृष्ट्या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पुरवठा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साखळ्यांसमवेत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संलग्न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असून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याद्वारे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बॅटरी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उद्योगाशी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निगडीत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कच्च्या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मालाचा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पुरवठा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सुलभ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शक्य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असून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पाचोरा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येथे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बॅटरी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उद्योग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सुरु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करणे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प्रस्तावित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आहे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60" name="Arrow: Pentagon 59">
                <a:extLst>
                  <a:ext uri="{FF2B5EF4-FFF2-40B4-BE49-F238E27FC236}">
                    <a16:creationId xmlns:a16="http://schemas.microsoft.com/office/drawing/2014/main" id="{5D998D15-173B-D230-EA7E-608F0BD33586}"/>
                  </a:ext>
                </a:extLst>
              </p:cNvPr>
              <p:cNvSpPr/>
              <p:nvPr/>
            </p:nvSpPr>
            <p:spPr>
              <a:xfrm rot="5400000">
                <a:off x="2405433" y="2020176"/>
                <a:ext cx="566045" cy="1533525"/>
              </a:xfrm>
              <a:prstGeom prst="homePlate">
                <a:avLst>
                  <a:gd name="adj" fmla="val 331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8" name="Arrow: Pentagon 57">
              <a:extLst>
                <a:ext uri="{FF2B5EF4-FFF2-40B4-BE49-F238E27FC236}">
                  <a16:creationId xmlns:a16="http://schemas.microsoft.com/office/drawing/2014/main" id="{14398013-FF5D-3532-1701-EA209967AC54}"/>
                </a:ext>
              </a:extLst>
            </p:cNvPr>
            <p:cNvSpPr/>
            <p:nvPr/>
          </p:nvSpPr>
          <p:spPr>
            <a:xfrm rot="5400000">
              <a:off x="816063" y="-139868"/>
              <a:ext cx="859616" cy="2014534"/>
            </a:xfrm>
            <a:prstGeom prst="homePlat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कापड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उद्योगांचे</a:t>
              </a:r>
              <a:r>
                <a:rPr kumimoji="0" lang="en-IN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en-IN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आधुनिकीकरण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C844720-D2D9-410A-1BFA-8F65EE129FA1}"/>
              </a:ext>
            </a:extLst>
          </p:cNvPr>
          <p:cNvGrpSpPr/>
          <p:nvPr/>
        </p:nvGrpSpPr>
        <p:grpSpPr>
          <a:xfrm>
            <a:off x="4944007" y="58282"/>
            <a:ext cx="2340954" cy="6639618"/>
            <a:chOff x="309635" y="167470"/>
            <a:chExt cx="2017628" cy="6190510"/>
          </a:xfrm>
          <a:solidFill>
            <a:schemeClr val="accent2">
              <a:lumMod val="40000"/>
              <a:lumOff val="60000"/>
            </a:schemeClr>
          </a:solidFill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38DBB49-CF6A-83A8-49E2-BA7C9E12A186}"/>
                </a:ext>
              </a:extLst>
            </p:cNvPr>
            <p:cNvGrpSpPr/>
            <p:nvPr/>
          </p:nvGrpSpPr>
          <p:grpSpPr>
            <a:xfrm>
              <a:off x="309635" y="167470"/>
              <a:ext cx="2017628" cy="6190510"/>
              <a:chOff x="1921693" y="2503916"/>
              <a:chExt cx="1535880" cy="2588962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4A9D7EE-55AD-2B2F-0B51-BA259A7B37EE}"/>
                  </a:ext>
                </a:extLst>
              </p:cNvPr>
              <p:cNvSpPr/>
              <p:nvPr/>
            </p:nvSpPr>
            <p:spPr>
              <a:xfrm>
                <a:off x="1924047" y="2885454"/>
                <a:ext cx="1533526" cy="2207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जळगाव: सुवर्णकारागीरांचा अग्रगण्य केंद्र</a:t>
                </a:r>
                <a:r>
                  <a:rPr kumimoji="0" lang="en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सद्यस्थिती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:</a:t>
                </a:r>
                <a:b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</a:b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जळगावमध्ये सुमारे 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8,000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सुवर्णकारागीर (कारागीर)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कार्यरत आहेत, तसेच सोन्याच्या बाजाराचा मजबूत पाया येथे उपलब्ध आहे.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उद्दिष्ट:</a:t>
                </a:r>
                <a:b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</a:b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जळगावला 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सोन्याच्या धाग्याचे आणि दागिन्यांचे उत्पादन केंद्र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म्हणून विकसित करणे</a:t>
                </a:r>
                <a:r>
                  <a:rPr kumimoji="0" lang="en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IN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तसेच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स्थानिक कारागीर, डिझायनर, आणि दुकानदारांना राष्ट्रीय आणि आंतरराष्ट्रीय पातळीवर जोडणे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येथे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सोन्याच्या धाग्याचे उत्पादन युनिट स्थापन करणे.</a:t>
                </a:r>
                <a:endParaRPr kumimoji="0" lang="en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यामुळे उच्च दर्जाचे सोन्याचे धागे तयार केले जातील, ज्याचा उपयोग ज्वेलरी डिझायनिंगसाठी होईल.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2. 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ऑनलाइन व्यासपीठाची स्थापना:</a:t>
                </a:r>
                <a:endParaRPr kumimoji="0" lang="en-IN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लघु सोन्याच्या उत्पादकांना राष्ट्रीय आणि आंतरराष्ट्रीय स्तरावर जोडण्यासाठी एक सुरक्षित आणि विश्वासार्ह ऑनलाइन व्यासपीठ तयार करणे.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यासाठी</a:t>
                </a: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क्लस्टर पद्धतीने सुरक्षित कुरिअर प्रणाली</a:t>
                </a: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उभा</a:t>
                </a:r>
                <a:r>
                  <a:rPr kumimoji="0" lang="en-US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रणे</a:t>
                </a:r>
                <a:endParaRPr kumimoji="0" lang="mr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उद्देश</a:t>
                </a:r>
                <a:r>
                  <a:rPr kumimoji="0" lang="en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 </a:t>
                </a:r>
                <a:r>
                  <a:rPr kumimoji="0" lang="mr-IN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:</a:t>
                </a:r>
                <a:endParaRPr kumimoji="0" lang="mr-I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जळगावला सोन्याच्या उत्पादन आणि व्यापारासाठी राष्ट्रीय आणि आंतरराष्ट्रीय स्तरावर ओळख निर्माण होईल.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कारागीरांना त्यांचे कौशल्य जागतिक बाजारपेठेत पोहोचवण्याची संधी मिळेल, तसेच स्थानिक अर्थव्यवस्थेला चालना मिळेल.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mr-IN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+mn-ea"/>
                    <a:cs typeface="DVOT-Surekh" panose="00000400000000000000" pitchFamily="2" charset="0"/>
                  </a:rPr>
                  <a:t>रोजगार निर्मिती आणि उत्पादन वाढीस चालना मिळेल.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65" name="Arrow: Pentagon 64">
                <a:extLst>
                  <a:ext uri="{FF2B5EF4-FFF2-40B4-BE49-F238E27FC236}">
                    <a16:creationId xmlns:a16="http://schemas.microsoft.com/office/drawing/2014/main" id="{C7E6E8C3-81F1-2AFE-3ACF-394DEB984D12}"/>
                  </a:ext>
                </a:extLst>
              </p:cNvPr>
              <p:cNvSpPr/>
              <p:nvPr/>
            </p:nvSpPr>
            <p:spPr>
              <a:xfrm rot="5400000">
                <a:off x="2405433" y="2020176"/>
                <a:ext cx="566045" cy="1533525"/>
              </a:xfrm>
              <a:prstGeom prst="homePlate">
                <a:avLst>
                  <a:gd name="adj" fmla="val 331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1BD9FAF7-C2CD-1C56-E2D5-4014EA5AC98A}"/>
                </a:ext>
              </a:extLst>
            </p:cNvPr>
            <p:cNvSpPr/>
            <p:nvPr/>
          </p:nvSpPr>
          <p:spPr>
            <a:xfrm rot="5400000">
              <a:off x="890185" y="-149102"/>
              <a:ext cx="859616" cy="2014534"/>
            </a:xfrm>
            <a:prstGeom prst="homePlat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सोने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 व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सोने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आधारीत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 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उद्योग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1A774F-702B-F133-2B55-439D6AEAF561}"/>
              </a:ext>
            </a:extLst>
          </p:cNvPr>
          <p:cNvGrpSpPr/>
          <p:nvPr/>
        </p:nvGrpSpPr>
        <p:grpSpPr>
          <a:xfrm>
            <a:off x="7341300" y="58281"/>
            <a:ext cx="2340954" cy="6639618"/>
            <a:chOff x="309635" y="167470"/>
            <a:chExt cx="2017628" cy="6190510"/>
          </a:xfrm>
          <a:solidFill>
            <a:schemeClr val="accent6">
              <a:lumMod val="40000"/>
              <a:lumOff val="60000"/>
            </a:schemeClr>
          </a:solidFill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25744B-2D0B-7631-67D4-04F2AFB554C8}"/>
                </a:ext>
              </a:extLst>
            </p:cNvPr>
            <p:cNvGrpSpPr/>
            <p:nvPr/>
          </p:nvGrpSpPr>
          <p:grpSpPr>
            <a:xfrm>
              <a:off x="309635" y="167470"/>
              <a:ext cx="2017628" cy="6190510"/>
              <a:chOff x="1921693" y="2503916"/>
              <a:chExt cx="1535880" cy="2588962"/>
            </a:xfrm>
            <a:grpFill/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06730D7-17E8-6C41-EBB8-A409FD3644C1}"/>
                  </a:ext>
                </a:extLst>
              </p:cNvPr>
              <p:cNvSpPr/>
              <p:nvPr/>
            </p:nvSpPr>
            <p:spPr>
              <a:xfrm>
                <a:off x="1924047" y="2885454"/>
                <a:ext cx="1533526" cy="2207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प्रस्तावित स्क्रॅप मटेरियल हब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स्थान – भुसावळ</a:t>
                </a:r>
                <a:b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भुसावळ येथे इलेक्ट्रिक लोकोमोटिव्ह यार्ड असून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ते विभागीय मुख्यालय आणि रेल्वे जंक्शन आहे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जे देशातील प्रमुख शहरांशी जोडलेले आहे.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प्रस्तावित प्रकल्प:</a:t>
                </a:r>
                <a:b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भुसावळ </a:t>
                </a:r>
                <a: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MIDC </a:t>
                </a: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परिसरात धातू पुनर्प्रक्रिया युनिट स्थापन करण्याचा प्रस्ताव आहे.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स्क्रॅप पुनर्वापराचे स्वरूप:</a:t>
                </a:r>
                <a:br>
                  <a:rPr kumimoji="0" lang="en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2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या युनिटमध्ये स्क्रॅपचे पुनर्वापर पुढील दोन विभागांत केला जाईल: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161925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+mj-lt"/>
                  <a:buAutoNum type="arabicPeriod"/>
                  <a:tabLst>
                    <a:tab pos="457200" algn="l"/>
                  </a:tabLst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रेल्वेचे सुटे भाग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342900" marR="0" lvl="0" indent="-161925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+mj-lt"/>
                  <a:buAutoNum type="arabicPeriod"/>
                  <a:tabLst>
                    <a:tab pos="457200" algn="l"/>
                  </a:tabLst>
                  <a:defRPr/>
                </a:pPr>
                <a:r>
                  <a:rPr kumimoji="0" lang="hi-IN" sz="12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वाहनांचे सुटे भाग</a:t>
                </a:r>
                <a:endParaRPr kumimoji="0" lang="en-IN" sz="12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उद्दिष्ट:</a:t>
                </a:r>
                <a:b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+mn-cs"/>
                  </a:rPr>
                </a:br>
                <a:r>
                  <a:rPr kumimoji="0" lang="hi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या प्रकल्पाच्या माध्यमातून भुसावळला एक महत्त्वाचा स्क्रॅप मटेरियल हब म्हणून विकसित करण्याची योजना आहे</a:t>
                </a:r>
                <a:r>
                  <a:rPr kumimoji="0" lang="en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+mn-cs"/>
                  </a:rPr>
                  <a:t>, </a:t>
                </a:r>
                <a:r>
                  <a:rPr kumimoji="0" lang="hi-I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ज्यामुळे स्थानिक अर्थव्यवस्थेला चालना मिळेल आणि रोजगाराच्या संधी निर्माण होतील.</a:t>
                </a:r>
                <a:endParaRPr kumimoji="0" lang="en-I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70" name="Arrow: Pentagon 69">
                <a:extLst>
                  <a:ext uri="{FF2B5EF4-FFF2-40B4-BE49-F238E27FC236}">
                    <a16:creationId xmlns:a16="http://schemas.microsoft.com/office/drawing/2014/main" id="{B668FED9-FD42-9E13-2CFB-87E16686BC73}"/>
                  </a:ext>
                </a:extLst>
              </p:cNvPr>
              <p:cNvSpPr/>
              <p:nvPr/>
            </p:nvSpPr>
            <p:spPr>
              <a:xfrm rot="5400000">
                <a:off x="2405433" y="2020176"/>
                <a:ext cx="566045" cy="1533525"/>
              </a:xfrm>
              <a:prstGeom prst="homePlate">
                <a:avLst>
                  <a:gd name="adj" fmla="val 331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Arrow: Pentagon 67">
              <a:extLst>
                <a:ext uri="{FF2B5EF4-FFF2-40B4-BE49-F238E27FC236}">
                  <a16:creationId xmlns:a16="http://schemas.microsoft.com/office/drawing/2014/main" id="{093C799B-8F50-8109-34E0-86AC450DFCF1}"/>
                </a:ext>
              </a:extLst>
            </p:cNvPr>
            <p:cNvSpPr/>
            <p:nvPr/>
          </p:nvSpPr>
          <p:spPr>
            <a:xfrm rot="5400000">
              <a:off x="890185" y="-149102"/>
              <a:ext cx="859616" cy="2014534"/>
            </a:xfrm>
            <a:prstGeom prst="homePlat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लोह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/</a:t>
              </a: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स्टील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F845712-7291-3577-48CE-4B02B430AFAF}"/>
              </a:ext>
            </a:extLst>
          </p:cNvPr>
          <p:cNvGrpSpPr/>
          <p:nvPr/>
        </p:nvGrpSpPr>
        <p:grpSpPr>
          <a:xfrm>
            <a:off x="9721340" y="45312"/>
            <a:ext cx="2340954" cy="6639618"/>
            <a:chOff x="309635" y="167470"/>
            <a:chExt cx="2017628" cy="6190510"/>
          </a:xfrm>
          <a:solidFill>
            <a:schemeClr val="bg2">
              <a:lumMod val="75000"/>
            </a:schemeClr>
          </a:solidFill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856E2C12-5ECC-C0CD-309D-EAAD59C2E545}"/>
                </a:ext>
              </a:extLst>
            </p:cNvPr>
            <p:cNvGrpSpPr/>
            <p:nvPr/>
          </p:nvGrpSpPr>
          <p:grpSpPr>
            <a:xfrm>
              <a:off x="309635" y="167470"/>
              <a:ext cx="2017628" cy="6190510"/>
              <a:chOff x="1921693" y="2503916"/>
              <a:chExt cx="1535880" cy="2588962"/>
            </a:xfrm>
            <a:grpFill/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83413B0-EDB4-D283-5F9D-356DF4F46193}"/>
                  </a:ext>
                </a:extLst>
              </p:cNvPr>
              <p:cNvSpPr/>
              <p:nvPr/>
            </p:nvSpPr>
            <p:spPr>
              <a:xfrm>
                <a:off x="1924047" y="2885454"/>
                <a:ext cx="1533526" cy="220742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ऑर्डनन्स फॅक्टरी वर</a:t>
                </a: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ण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गाव (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OFV) 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ही जळगाव जिल्ह्यात वसलेली असून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ती सुमारे १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४०० हेक्टर (सुमारे ३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,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४६० एकर) एवढ्या विस्तीर्ण क्षेत्रफळावर पसरलेली आहे.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1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पुनर्रचना :</a:t>
                </a:r>
                <a:b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भारतीय सरकारने वरंगाव फॅक्टरीची पुनर्रचना संरक्षण सार्वजनिक क्षेत्रातील उपक्रम (</a:t>
                </a:r>
                <a: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  <a:t>DPSUs) 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म्हणून केली आहे. याचा उद्देश खासगीकरण किंवा खासगी कंपन्यांसोबत भागीदारीसाठी संधी निर्माण करणे आहे. (उदा. कानपूर ऑर्डनन्स फॅक्टरी.)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hi-IN" sz="1100" b="1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प्रस्तावित :</a:t>
                </a:r>
                <a:br>
                  <a:rPr kumimoji="0" lang="en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Arial" panose="020B0604020202020204" pitchFamily="34" charset="0"/>
                  </a:rPr>
                </a:b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लघु शस्त्रे आणि दारुगोळ्याच्या उत्पादनासाठी खासगीकरणासह भागीदारी</a:t>
                </a: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करता</a:t>
                </a: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येऊ</a:t>
                </a: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शकते</a:t>
                </a:r>
                <a:r>
                  <a:rPr kumimoji="0" lang="en-US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जेणेकरुन</a:t>
                </a:r>
                <a:r>
                  <a:rPr kumimoji="0" lang="hi-IN" sz="11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DVOT-Surekh" panose="00000400000000000000" pitchFamily="2" charset="0"/>
                  </a:rPr>
                  <a:t> आधुनिक तंत्रज्ञानाचा लाभ घेत उत्पादन कार्यक्षमता वाढवली जाईल.</a:t>
                </a:r>
                <a:endParaRPr kumimoji="0" lang="en-IN" sz="11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1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अपेक्षित</a:t>
                </a:r>
                <a:r>
                  <a:rPr kumimoji="0" lang="hi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परिणाम:</a:t>
                </a:r>
                <a:br>
                  <a:rPr kumimoji="0" lang="en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+mn-cs"/>
                  </a:rPr>
                </a:br>
                <a:r>
                  <a:rPr kumimoji="0" lang="hi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या उपक्रमातून 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+mn-cs"/>
                  </a:rPr>
                  <a:t>₹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25</a:t>
                </a:r>
                <a:r>
                  <a:rPr kumimoji="0" lang="en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DVOT-Surekh" panose="00000400000000000000" pitchFamily="2" charset="0"/>
                    <a:ea typeface="Calibri" panose="020F0502020204030204" pitchFamily="34" charset="0"/>
                    <a:cs typeface="+mn-cs"/>
                  </a:rPr>
                  <a:t>,</a:t>
                </a: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000</a:t>
                </a:r>
                <a:r>
                  <a:rPr kumimoji="0" lang="hi-IN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कोटी</a:t>
                </a:r>
                <a:r>
                  <a:rPr kumimoji="0" lang="hi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निर्यातीचे उद्दिष्ट साध्य 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होऊ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शकते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जेणेकरुन</a:t>
                </a:r>
                <a:r>
                  <a:rPr kumimoji="0" lang="hi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जळगाव जिल्ह्याच्या अर्थव्यवस्थेला मोठी चालना मि</a:t>
                </a:r>
                <a:r>
                  <a:rPr kumimoji="0" lang="en-US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ळून</a:t>
                </a:r>
                <a:r>
                  <a:rPr kumimoji="0" lang="hi-I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 panose="020F0502020204030204" pitchFamily="34" charset="0"/>
                    <a:cs typeface="DVOT-Surekh" panose="00000400000000000000" pitchFamily="2" charset="0"/>
                  </a:rPr>
                  <a:t> रोजगाराच्या संधी वाढतील. हा प्रकल्प जिल्ह्याला राष्ट्रीय आणि आंतरराष्ट्रीय स्तरावर ओळख मिळवून देईल.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457200" algn="l"/>
                  </a:tabLst>
                  <a:defRPr/>
                </a:pPr>
                <a:endParaRPr kumimoji="0" lang="en-IN" sz="13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endParaRPr>
              </a:p>
            </p:txBody>
          </p:sp>
          <p:sp>
            <p:nvSpPr>
              <p:cNvPr id="75" name="Arrow: Pentagon 74">
                <a:extLst>
                  <a:ext uri="{FF2B5EF4-FFF2-40B4-BE49-F238E27FC236}">
                    <a16:creationId xmlns:a16="http://schemas.microsoft.com/office/drawing/2014/main" id="{31A75DAA-4C4F-CFD5-DB8F-DB1F6D6CD43E}"/>
                  </a:ext>
                </a:extLst>
              </p:cNvPr>
              <p:cNvSpPr/>
              <p:nvPr/>
            </p:nvSpPr>
            <p:spPr>
              <a:xfrm rot="5400000">
                <a:off x="2405433" y="2020176"/>
                <a:ext cx="566045" cy="1533525"/>
              </a:xfrm>
              <a:prstGeom prst="homePlate">
                <a:avLst>
                  <a:gd name="adj" fmla="val 33159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Arrow: Pentagon 72">
              <a:extLst>
                <a:ext uri="{FF2B5EF4-FFF2-40B4-BE49-F238E27FC236}">
                  <a16:creationId xmlns:a16="http://schemas.microsoft.com/office/drawing/2014/main" id="{EA90B17C-640D-8376-8AE9-3D038AC31FF8}"/>
                </a:ext>
              </a:extLst>
            </p:cNvPr>
            <p:cNvSpPr/>
            <p:nvPr/>
          </p:nvSpPr>
          <p:spPr>
            <a:xfrm rot="5400000">
              <a:off x="890185" y="-149102"/>
              <a:ext cx="859616" cy="2014534"/>
            </a:xfrm>
            <a:prstGeom prst="homePlat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संरक्षण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sp>
        <p:nvSpPr>
          <p:cNvPr id="76" name="Arrow: Pentagon 75">
            <a:extLst>
              <a:ext uri="{FF2B5EF4-FFF2-40B4-BE49-F238E27FC236}">
                <a16:creationId xmlns:a16="http://schemas.microsoft.com/office/drawing/2014/main" id="{D3DADC5D-79EC-ECAB-2412-3A650B95BFD5}"/>
              </a:ext>
            </a:extLst>
          </p:cNvPr>
          <p:cNvSpPr/>
          <p:nvPr/>
        </p:nvSpPr>
        <p:spPr>
          <a:xfrm rot="5400000">
            <a:off x="3169085" y="3493054"/>
            <a:ext cx="1104579" cy="2337366"/>
          </a:xfrm>
          <a:prstGeom prst="homePlate">
            <a:avLst>
              <a:gd name="adj" fmla="val 41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row: Pentagon 76">
            <a:extLst>
              <a:ext uri="{FF2B5EF4-FFF2-40B4-BE49-F238E27FC236}">
                <a16:creationId xmlns:a16="http://schemas.microsoft.com/office/drawing/2014/main" id="{C2AE9894-00C1-C887-C372-65E81404C234}"/>
              </a:ext>
            </a:extLst>
          </p:cNvPr>
          <p:cNvSpPr/>
          <p:nvPr/>
        </p:nvSpPr>
        <p:spPr>
          <a:xfrm rot="5400000">
            <a:off x="3264146" y="3376822"/>
            <a:ext cx="921979" cy="23373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बॅटरी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rPr>
              <a:t>उद्योग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8CBCA48-9259-AA40-93F1-6D99375E86E5}"/>
              </a:ext>
            </a:extLst>
          </p:cNvPr>
          <p:cNvSpPr txBox="1"/>
          <p:nvPr/>
        </p:nvSpPr>
        <p:spPr>
          <a:xfrm>
            <a:off x="-125915" y="5728"/>
            <a:ext cx="2746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उद्योग</a:t>
            </a:r>
            <a:endParaRPr kumimoji="0" lang="en-I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1D71380-2D5D-79FB-F7FE-D98EE6DBE20A}"/>
              </a:ext>
            </a:extLst>
          </p:cNvPr>
          <p:cNvSpPr txBox="1">
            <a:spLocks/>
          </p:cNvSpPr>
          <p:nvPr/>
        </p:nvSpPr>
        <p:spPr>
          <a:xfrm>
            <a:off x="11609723" y="6392388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6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272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Diagonal Corners Snipped 11">
            <a:extLst>
              <a:ext uri="{FF2B5EF4-FFF2-40B4-BE49-F238E27FC236}">
                <a16:creationId xmlns:a16="http://schemas.microsoft.com/office/drawing/2014/main" id="{61B4E9EB-9B3D-3490-55D7-1FD8BF30FA79}"/>
              </a:ext>
            </a:extLst>
          </p:cNvPr>
          <p:cNvSpPr/>
          <p:nvPr/>
        </p:nvSpPr>
        <p:spPr>
          <a:xfrm>
            <a:off x="4695825" y="1419224"/>
            <a:ext cx="3152775" cy="5029200"/>
          </a:xfrm>
          <a:prstGeom prst="snip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विकसनशील वैद्यकीय हब:</a:t>
            </a:r>
            <a:b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</a:b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शासना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च्या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माध्यमातून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जळगाव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जिल्ह्यात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सर्व प्रकारच्या वैद्यकीय शाखांचा (जसे की,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अ‍ॅलोपॅथी, आयुर्वेद, होमिओपॅथी, डेंटल, फिजिओथेरपी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) समावेश असलेले एक मोठे वैद्यकीय केंद्र उभे राहत आहे.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सुविधा आणि क्षमता:</a:t>
            </a:r>
            <a:endParaRPr kumimoji="0" lang="mr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एकूण बेड क्षमता: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८५०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विद्यार्थ्यांची क्षमता:</a:t>
            </a:r>
            <a:b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</a:b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1.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अ‍ॅलोपॅथी: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१५०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MBBS 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विद्यार्थी, ७० 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MD/MS 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डॉक्टर्स विविध शाखांमध्ये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2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डेंटल: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५० विद्यार्थी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3.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आयुर्वेद: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५५० विद्यार्थी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4.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होमिओपॅथी: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१६० विद्यार्थी</a:t>
            </a: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5.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फिजिओथेरपी: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प्रस्तावित जास्तीत जास्त २५ विद्यार्थी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उद्दिष्ट:</a:t>
            </a:r>
            <a:endParaRPr kumimoji="0" lang="mr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शस्त्रक्रियेत उत्कृष्टता (</a:t>
            </a:r>
            <a:r>
              <a: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Surgical Excellence) 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साध्य करणे.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वैद्यकीय केंद्रामध्ये सर्व आवश्यक सुविधा आणि तंत्रज्ञान उपलब्ध करून देणे, जेणेकरून रुग्णांना उत्तम उपचार आणि सेवांचा लाभ मिळेल.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आर्थिक आणि रोजगार निर्मिती:</a:t>
            </a:r>
            <a:endParaRPr kumimoji="0" lang="mr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हा प्रकल्प </a:t>
            </a:r>
            <a:r>
              <a:rPr kumimoji="0" lang="mr-IN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१,१०० ते २,००० रोजगार</a:t>
            </a: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निर्माण करेल, ज्यामध्ये डॉक्टर, नर्स, फार्मास्युटिकल कर्मचारी, प्रशासन, आणि सहाय्यक कर्मचारी यांचा समावेश असेल.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mr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जळगाव जिल्ह्यातील आरोग्यसेवा क्षेत्रात मोठी वाढ होईल आणि या हबमुळे जिल्हा आरोग्यसेवेत अग्रणी बनेल.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>
                <a:tab pos="266700" algn="l"/>
              </a:tabLst>
              <a:defRPr/>
            </a:pP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16" name="Rectangle: Top Corners One Rounded and One Snipped 15">
            <a:extLst>
              <a:ext uri="{FF2B5EF4-FFF2-40B4-BE49-F238E27FC236}">
                <a16:creationId xmlns:a16="http://schemas.microsoft.com/office/drawing/2014/main" id="{CCE58D3F-DD75-7329-039D-AD88DCFA1466}"/>
              </a:ext>
            </a:extLst>
          </p:cNvPr>
          <p:cNvSpPr/>
          <p:nvPr/>
        </p:nvSpPr>
        <p:spPr>
          <a:xfrm>
            <a:off x="4695824" y="1419224"/>
            <a:ext cx="3152775" cy="838201"/>
          </a:xfrm>
          <a:prstGeom prst="snipRoundRect">
            <a:avLst>
              <a:gd name="adj1" fmla="val 1666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मेडीकल</a:t>
            </a:r>
            <a:r>
              <a: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IN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हब</a:t>
            </a:r>
            <a:endParaRPr kumimoji="0" lang="en-IN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9C43426-0BA4-912C-CF30-B8D8DC342C0C}"/>
              </a:ext>
            </a:extLst>
          </p:cNvPr>
          <p:cNvGrpSpPr/>
          <p:nvPr/>
        </p:nvGrpSpPr>
        <p:grpSpPr>
          <a:xfrm>
            <a:off x="595310" y="1419223"/>
            <a:ext cx="3152776" cy="5029201"/>
            <a:chOff x="1038224" y="1571623"/>
            <a:chExt cx="3152776" cy="5029201"/>
          </a:xfrm>
        </p:grpSpPr>
        <p:sp>
          <p:nvSpPr>
            <p:cNvPr id="19" name="Rectangle: Diagonal Corners Snipped 18">
              <a:extLst>
                <a:ext uri="{FF2B5EF4-FFF2-40B4-BE49-F238E27FC236}">
                  <a16:creationId xmlns:a16="http://schemas.microsoft.com/office/drawing/2014/main" id="{38D586B9-DEB5-15AA-EE10-6155284D2149}"/>
                </a:ext>
              </a:extLst>
            </p:cNvPr>
            <p:cNvSpPr/>
            <p:nvPr/>
          </p:nvSpPr>
          <p:spPr>
            <a:xfrm>
              <a:off x="1038226" y="1571623"/>
              <a:ext cx="3152774" cy="5029201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6700" algn="l"/>
                </a:tabLst>
                <a:defRPr/>
              </a:pPr>
              <a:endParaRPr kumimoji="0" lang="en-I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सुविधा आणि कनेक्टिव्हिटी:</a:t>
              </a:r>
              <a:b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</a:b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जळगाव जिल्ह्यात रस्ता, रेल्वे आणि हवाई सेवांच्या चांगल्या कनेक्टिव्हिटीमुळे पर्यटन वाढीसाठी प्रचंड क्षमता आहे.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प्रमुख पर्यटनस्थळे:</a:t>
              </a:r>
              <a:endPara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पाल आणि गारखेडा:</a:t>
              </a:r>
              <a:b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</a:b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पर्यटन विभागाच्या प्रयत्नांमुळे ही ठिकाणे विकसित करण्यात आली असून, पर्यटकांना आकर्षित करण्यासाठी विविध सुविधा निर्माण केल्या आहेत.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आध्यात्मिक पर्यटनस्थळे: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पद्मालय:</a:t>
              </a: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 प्राचीन आणि धार्मिक महत्त्व असलेले स्थान.</a:t>
              </a:r>
              <a:endPara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मनुदेवी:</a:t>
              </a: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 निसर्गरम्य आणि श्रद्धास्थळ, ज्याचे विकासकाम सुरू आहे.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वन्यजीव पर्यटन:</a:t>
              </a:r>
              <a:b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</a:b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यावल जंगलात </a:t>
              </a: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सफारी प्रकल्पाचे काम सुरू आहे</a:t>
              </a: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, जे वन पर्यटनासाठी मोठे आकर्षण ठरणार आहे.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आर्थिक आणि सामाजिक परिणाम:</a:t>
              </a:r>
              <a:endPara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या प्रकल्पांमुळे </a:t>
              </a:r>
              <a:r>
                <a:rPr kumimoji="0" lang="mr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सुमारे ५,००० रोजगार निर्माण होतील.</a:t>
              </a:r>
              <a:endParaRPr kumimoji="0" lang="mr-I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स्थानिक अर्थव्यवस्थेला चालना मिळेल.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mr-I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जळगाव जिल्ह्याला राष्ट्रीय आणि आंतरराष्ट्रीय पर्यटन नकाशावर स्थान मिळेल.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  <p:sp>
          <p:nvSpPr>
            <p:cNvPr id="20" name="Rectangle: Top Corners One Rounded and One Snipped 19">
              <a:extLst>
                <a:ext uri="{FF2B5EF4-FFF2-40B4-BE49-F238E27FC236}">
                  <a16:creationId xmlns:a16="http://schemas.microsoft.com/office/drawing/2014/main" id="{C3F0D859-F708-4C87-2F21-6F7C0993D7D5}"/>
                </a:ext>
              </a:extLst>
            </p:cNvPr>
            <p:cNvSpPr/>
            <p:nvPr/>
          </p:nvSpPr>
          <p:spPr>
            <a:xfrm>
              <a:off x="1038224" y="1571624"/>
              <a:ext cx="3152775" cy="838201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पर्यटन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83AC3A-6456-AC71-D92E-B652D5942668}"/>
              </a:ext>
            </a:extLst>
          </p:cNvPr>
          <p:cNvGrpSpPr/>
          <p:nvPr/>
        </p:nvGrpSpPr>
        <p:grpSpPr>
          <a:xfrm>
            <a:off x="8667746" y="1419224"/>
            <a:ext cx="3152776" cy="5029200"/>
            <a:chOff x="1038224" y="1571624"/>
            <a:chExt cx="3152776" cy="4600576"/>
          </a:xfrm>
        </p:grpSpPr>
        <p:sp>
          <p:nvSpPr>
            <p:cNvPr id="25" name="Rectangle: Diagonal Corners Snipped 24">
              <a:extLst>
                <a:ext uri="{FF2B5EF4-FFF2-40B4-BE49-F238E27FC236}">
                  <a16:creationId xmlns:a16="http://schemas.microsoft.com/office/drawing/2014/main" id="{752901CE-1240-9DCF-EF26-46832B920C04}"/>
                </a:ext>
              </a:extLst>
            </p:cNvPr>
            <p:cNvSpPr/>
            <p:nvPr/>
          </p:nvSpPr>
          <p:spPr>
            <a:xfrm>
              <a:off x="1038225" y="1571624"/>
              <a:ext cx="3152775" cy="4600576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1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उद्दिष्टे: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केबीसीएनएमयू</a:t>
              </a:r>
              <a:r>
                <a: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(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कवयित्री बहिणाबाई चौधरी उत्तर महाराष्ट्र विद्यापीठ) अ‍ॅक्चुरियल स्टॅटिस्टिक्स प्रोग्राम राबवत आहे.</a:t>
              </a:r>
              <a:endParaRPr kumimoji="0" lang="en-IN" sz="3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अ‍ॅक्चुरियल स्टॅटिस्टिक्स हा विमा</a:t>
              </a: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, </a:t>
              </a:r>
              <a:r>
                <a:rPr kumimoji="0" lang="hi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वित्त आणि इतर क्षेत्रांमधील जोखमीचे मूल्यांकन करण्यासाठी सांख्यिकी पद्धतींचा उपयोग कर</a:t>
              </a:r>
              <a:r>
                <a:rPr kumimoji="0" lang="en-IN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णारा</a:t>
              </a:r>
              <a:r>
                <a:rPr kumimoji="0" lang="en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hi-I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विशेष अभ्यासक्रम आहे.</a:t>
              </a:r>
              <a:endParaRPr kumimoji="0" lang="en-IN" sz="3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या कार्यक्रमाद्वारे जळगावला </a:t>
              </a: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विमा कंपन्यांसाठी उत्कृष्ट सुविधा देणे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आणि </a:t>
              </a: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विमा सल्लागार केंद्र (</a:t>
              </a:r>
              <a:r>
                <a:rPr kumimoji="0" lang="en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Insurance Consultancy)</a:t>
              </a:r>
              <a:r>
                <a: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स्थापन करण्यास प्रोत्साहन दिले जाईल.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आर्थिक आणि रोजगार निर्मिती: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दरवर्षी ६० नवीन नोकऱ्या निर्माण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होतील.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एकूण </a:t>
              </a: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५०० ते १००० रोजगार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 निर्माण करण्याची क्षमता या क्षेत्रात आहे.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i-IN" sz="1000" b="1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फायदे: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विद्यार्थ्यांना एक व्यावसायिक कौशल्ययुक्त करिअरची संधी उपलब्ध होईल.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जळगाव जिल्हा विमा</a:t>
              </a:r>
              <a:r>
                <a:rPr kumimoji="0" lang="en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, </a:t>
              </a: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वित्त आणि संबंधित सेवा क्षेत्रासाठी एक महत्त्वाचे केंद्र बनेल.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000"/>
                <a:buFont typeface="Symbol" panose="05050102010706020507" pitchFamily="18" charset="2"/>
                <a:buChar char=""/>
                <a:tabLst>
                  <a:tab pos="457200" algn="l"/>
                </a:tabLst>
                <a:defRPr/>
              </a:pPr>
              <a:r>
                <a:rPr kumimoji="0" lang="hi-IN" sz="10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VOT-Surekh" panose="00000400000000000000" pitchFamily="2" charset="0"/>
                  <a:ea typeface="Calibri" panose="020F0502020204030204" pitchFamily="34" charset="0"/>
                  <a:cs typeface="DVOT-Surekh" panose="00000400000000000000" pitchFamily="2" charset="0"/>
                </a:rPr>
                <a:t>स्थानिक अर्थव्यवस्थेला चालना मिळेल आणि जळगावची राष्ट्रीय स्तरावर ओळख निर्माण होईल.</a:t>
              </a:r>
              <a:endParaRPr kumimoji="0" lang="en-IN" sz="1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Calibri" panose="020F0502020204030204" pitchFamily="34" charset="0"/>
                <a:cs typeface="DVOT-Surekh" panose="00000400000000000000" pitchFamily="2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266700" algn="l"/>
                </a:tabLst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>
                  <a:tab pos="266700" algn="l"/>
                </a:tabLst>
                <a:defRPr/>
              </a:pP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  <p:sp>
          <p:nvSpPr>
            <p:cNvPr id="26" name="Rectangle: Top Corners One Rounded and One Snipped 25">
              <a:extLst>
                <a:ext uri="{FF2B5EF4-FFF2-40B4-BE49-F238E27FC236}">
                  <a16:creationId xmlns:a16="http://schemas.microsoft.com/office/drawing/2014/main" id="{683D8860-2760-A3B1-758C-F0CCC8208EE4}"/>
                </a:ext>
              </a:extLst>
            </p:cNvPr>
            <p:cNvSpPr/>
            <p:nvPr/>
          </p:nvSpPr>
          <p:spPr>
            <a:xfrm>
              <a:off x="1038224" y="1571624"/>
              <a:ext cx="3152775" cy="838201"/>
            </a:xfrm>
            <a:prstGeom prst="snipRoundRect">
              <a:avLst>
                <a:gd name="adj1" fmla="val 16667"/>
                <a:gd name="adj2" fmla="val 5000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VOT-Surekh" panose="00000400000000000000" pitchFamily="2" charset="0"/>
                  <a:ea typeface="+mn-ea"/>
                  <a:cs typeface="DVOT-Surekh" panose="00000400000000000000" pitchFamily="2" charset="0"/>
                </a:rPr>
                <a:t>विमा</a:t>
              </a:r>
              <a:endParaRPr kumimoji="0" 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E58439-37DE-3AD1-EA45-FE73F3E18D07}"/>
              </a:ext>
            </a:extLst>
          </p:cNvPr>
          <p:cNvSpPr txBox="1"/>
          <p:nvPr/>
        </p:nvSpPr>
        <p:spPr>
          <a:xfrm>
            <a:off x="466725" y="581025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सेवा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VOT-Surekh" panose="00000400000000000000" pitchFamily="2" charset="0"/>
                <a:ea typeface="+mn-ea"/>
                <a:cs typeface="DVOT-Surekh" panose="00000400000000000000" pitchFamily="2" charset="0"/>
              </a:rPr>
              <a:t>क्षेत्र</a:t>
            </a:r>
            <a:endParaRPr kumimoji="0" lang="en-I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VOT-Surekh" panose="00000400000000000000" pitchFamily="2" charset="0"/>
              <a:ea typeface="+mn-ea"/>
              <a:cs typeface="DVOT-Surekh" panose="00000400000000000000" pitchFamily="2" charset="0"/>
            </a:endParaRPr>
          </a:p>
        </p:txBody>
      </p:sp>
      <p:sp>
        <p:nvSpPr>
          <p:cNvPr id="4" name="Slide Number Placeholder 9">
            <a:extLst>
              <a:ext uri="{FF2B5EF4-FFF2-40B4-BE49-F238E27FC236}">
                <a16:creationId xmlns:a16="http://schemas.microsoft.com/office/drawing/2014/main" id="{B3099041-E13C-50AF-165E-A0576CA92633}"/>
              </a:ext>
            </a:extLst>
          </p:cNvPr>
          <p:cNvSpPr txBox="1">
            <a:spLocks/>
          </p:cNvSpPr>
          <p:nvPr/>
        </p:nvSpPr>
        <p:spPr>
          <a:xfrm>
            <a:off x="11544296" y="6299981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4808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77F7BD-71FF-5219-E4D2-6A26607F44F2}"/>
              </a:ext>
            </a:extLst>
          </p:cNvPr>
          <p:cNvSpPr/>
          <p:nvPr/>
        </p:nvSpPr>
        <p:spPr>
          <a:xfrm>
            <a:off x="6170740" y="67197"/>
            <a:ext cx="3924471" cy="24929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 err="1">
                <a:ln w="12700">
                  <a:solidFill>
                    <a:schemeClr val="tx1"/>
                  </a:solidFill>
                  <a:prstDash val="solid"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6">
                      <a:lumMod val="75000"/>
                    </a:scheme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जिल्हा</a:t>
            </a:r>
            <a:endParaRPr lang="en-US" sz="13800" b="1" dirty="0">
              <a:ln w="12700">
                <a:solidFill>
                  <a:schemeClr val="tx1"/>
                </a:solidFill>
                <a:prstDash val="solid"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>
                <a:outerShdw dist="38100" dir="2640000" algn="bl" rotWithShape="0">
                  <a:schemeClr val="accent6">
                    <a:lumMod val="75000"/>
                  </a:schemeClr>
                </a:outerShdw>
              </a:effectLst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algn="ctr"/>
            <a:r>
              <a:rPr lang="en-US" sz="9600" b="1" dirty="0" err="1">
                <a:ln w="12700">
                  <a:solidFill>
                    <a:schemeClr val="tx1"/>
                  </a:solidFill>
                  <a:prstDash val="solid"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6">
                      <a:lumMod val="75000"/>
                    </a:scheme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जळगाव</a:t>
            </a:r>
            <a:endParaRPr lang="en-US" sz="13800" b="1" cap="none" spc="0" dirty="0">
              <a:ln w="12700">
                <a:solidFill>
                  <a:schemeClr val="tx1"/>
                </a:solidFill>
                <a:prstDash val="solid"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>
                <a:outerShdw dist="38100" dir="2640000" algn="bl" rotWithShape="0">
                  <a:schemeClr val="accent6">
                    <a:lumMod val="75000"/>
                  </a:schemeClr>
                </a:outerShdw>
              </a:effectLst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0C47EE-A6A0-9C9F-4D0F-3744F21593C3}"/>
              </a:ext>
            </a:extLst>
          </p:cNvPr>
          <p:cNvSpPr/>
          <p:nvPr/>
        </p:nvSpPr>
        <p:spPr>
          <a:xfrm>
            <a:off x="5243403" y="4799663"/>
            <a:ext cx="5779146" cy="221599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cap="none" spc="0" dirty="0" err="1">
                <a:ln w="12700">
                  <a:solidFill>
                    <a:schemeClr val="bg1"/>
                  </a:solidFill>
                  <a:prstDash val="solid"/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4">
                      <a:lumMod val="75000"/>
                    </a:scheme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धन्यवाद</a:t>
            </a:r>
            <a:endParaRPr lang="en-US" sz="13800" b="1" cap="none" spc="0" dirty="0">
              <a:ln w="12700">
                <a:solidFill>
                  <a:schemeClr val="bg1"/>
                </a:solidFill>
                <a:prstDash val="solid"/>
              </a:ln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ffectLst>
                <a:outerShdw dist="38100" dir="2640000" algn="bl" rotWithShape="0">
                  <a:schemeClr val="accent4">
                    <a:lumMod val="75000"/>
                  </a:schemeClr>
                </a:outerShdw>
              </a:effectLst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8BA92BC-887F-B6CA-B258-E7674D5D1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510" y="2306673"/>
            <a:ext cx="6515100" cy="2492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7CE902A-321C-433F-8CCD-E8A0AB0D8C67}"/>
              </a:ext>
            </a:extLst>
          </p:cNvPr>
          <p:cNvSpPr/>
          <p:nvPr/>
        </p:nvSpPr>
        <p:spPr>
          <a:xfrm rot="2700000">
            <a:off x="8054" y="2243367"/>
            <a:ext cx="2430728" cy="2430728"/>
          </a:xfrm>
          <a:custGeom>
            <a:avLst/>
            <a:gdLst>
              <a:gd name="connsiteX0" fmla="*/ 0 w 2430728"/>
              <a:gd name="connsiteY0" fmla="*/ 0 h 2430728"/>
              <a:gd name="connsiteX1" fmla="*/ 2430728 w 2430728"/>
              <a:gd name="connsiteY1" fmla="*/ 0 h 2430728"/>
              <a:gd name="connsiteX2" fmla="*/ 2430728 w 2430728"/>
              <a:gd name="connsiteY2" fmla="*/ 2430728 h 2430728"/>
              <a:gd name="connsiteX3" fmla="*/ 694715 w 2430728"/>
              <a:gd name="connsiteY3" fmla="*/ 2430728 h 2430728"/>
              <a:gd name="connsiteX4" fmla="*/ 0 w 2430728"/>
              <a:gd name="connsiteY4" fmla="*/ 1736014 h 243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728" h="2430728">
                <a:moveTo>
                  <a:pt x="0" y="0"/>
                </a:moveTo>
                <a:lnTo>
                  <a:pt x="2430728" y="0"/>
                </a:lnTo>
                <a:lnTo>
                  <a:pt x="2430728" y="2430728"/>
                </a:lnTo>
                <a:lnTo>
                  <a:pt x="694715" y="2430728"/>
                </a:lnTo>
                <a:lnTo>
                  <a:pt x="0" y="17360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67922E57-5BA2-41B1-628C-0F7397DAFB19}"/>
              </a:ext>
            </a:extLst>
          </p:cNvPr>
          <p:cNvSpPr/>
          <p:nvPr/>
        </p:nvSpPr>
        <p:spPr>
          <a:xfrm>
            <a:off x="-527417" y="1754616"/>
            <a:ext cx="3488772" cy="3437570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5000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86B12DD9-60A3-EF1C-3040-580F1A69D9F1}"/>
              </a:ext>
            </a:extLst>
          </p:cNvPr>
          <p:cNvSpPr/>
          <p:nvPr/>
        </p:nvSpPr>
        <p:spPr>
          <a:xfrm>
            <a:off x="1349261" y="-98192"/>
            <a:ext cx="3450468" cy="3452240"/>
          </a:xfrm>
          <a:prstGeom prst="diamond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92496A59-F53C-1FF5-8E95-63FA0D1C85B9}"/>
              </a:ext>
            </a:extLst>
          </p:cNvPr>
          <p:cNvSpPr/>
          <p:nvPr/>
        </p:nvSpPr>
        <p:spPr>
          <a:xfrm>
            <a:off x="-1601" y="480187"/>
            <a:ext cx="1137480" cy="23121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0256"/>
              <a:gd name="connsiteX1" fmla="*/ 10000 w 10000"/>
              <a:gd name="connsiteY1" fmla="*/ 0 h 10256"/>
              <a:gd name="connsiteX2" fmla="*/ 33 w 10000"/>
              <a:gd name="connsiteY2" fmla="*/ 10256 h 10256"/>
              <a:gd name="connsiteX3" fmla="*/ 0 w 10000"/>
              <a:gd name="connsiteY3" fmla="*/ 0 h 10256"/>
              <a:gd name="connsiteX0" fmla="*/ 0 w 7748"/>
              <a:gd name="connsiteY0" fmla="*/ 0 h 10256"/>
              <a:gd name="connsiteX1" fmla="*/ 7748 w 7748"/>
              <a:gd name="connsiteY1" fmla="*/ 5294 h 10256"/>
              <a:gd name="connsiteX2" fmla="*/ 33 w 7748"/>
              <a:gd name="connsiteY2" fmla="*/ 10256 h 10256"/>
              <a:gd name="connsiteX3" fmla="*/ 0 w 7748"/>
              <a:gd name="connsiteY3" fmla="*/ 0 h 10256"/>
              <a:gd name="connsiteX0" fmla="*/ 44 w 10044"/>
              <a:gd name="connsiteY0" fmla="*/ 0 h 10000"/>
              <a:gd name="connsiteX1" fmla="*/ 10044 w 10044"/>
              <a:gd name="connsiteY1" fmla="*/ 5162 h 10000"/>
              <a:gd name="connsiteX2" fmla="*/ 2 w 10044"/>
              <a:gd name="connsiteY2" fmla="*/ 10000 h 10000"/>
              <a:gd name="connsiteX3" fmla="*/ 44 w 10044"/>
              <a:gd name="connsiteY3" fmla="*/ 0 h 10000"/>
              <a:gd name="connsiteX0" fmla="*/ 44 w 10016"/>
              <a:gd name="connsiteY0" fmla="*/ 0 h 10000"/>
              <a:gd name="connsiteX1" fmla="*/ 10016 w 10016"/>
              <a:gd name="connsiteY1" fmla="*/ 4997 h 10000"/>
              <a:gd name="connsiteX2" fmla="*/ 2 w 10016"/>
              <a:gd name="connsiteY2" fmla="*/ 10000 h 10000"/>
              <a:gd name="connsiteX3" fmla="*/ 44 w 10016"/>
              <a:gd name="connsiteY3" fmla="*/ 0 h 10000"/>
              <a:gd name="connsiteX0" fmla="*/ 44 w 10101"/>
              <a:gd name="connsiteY0" fmla="*/ 0 h 10000"/>
              <a:gd name="connsiteX1" fmla="*/ 10101 w 10101"/>
              <a:gd name="connsiteY1" fmla="*/ 4970 h 10000"/>
              <a:gd name="connsiteX2" fmla="*/ 2 w 10101"/>
              <a:gd name="connsiteY2" fmla="*/ 10000 h 10000"/>
              <a:gd name="connsiteX3" fmla="*/ 44 w 10101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1" h="10000">
                <a:moveTo>
                  <a:pt x="44" y="0"/>
                </a:moveTo>
                <a:lnTo>
                  <a:pt x="10101" y="4970"/>
                </a:lnTo>
                <a:lnTo>
                  <a:pt x="2" y="10000"/>
                </a:lnTo>
                <a:cubicBezTo>
                  <a:pt x="-13" y="6666"/>
                  <a:pt x="58" y="3334"/>
                  <a:pt x="44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3000" t="-4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erge 11">
            <a:extLst>
              <a:ext uri="{FF2B5EF4-FFF2-40B4-BE49-F238E27FC236}">
                <a16:creationId xmlns:a16="http://schemas.microsoft.com/office/drawing/2014/main" id="{079F948B-B5AF-E3EE-5C80-814B75F60CD4}"/>
              </a:ext>
            </a:extLst>
          </p:cNvPr>
          <p:cNvSpPr/>
          <p:nvPr/>
        </p:nvSpPr>
        <p:spPr>
          <a:xfrm>
            <a:off x="-1601" y="4136875"/>
            <a:ext cx="1137480" cy="23121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0256"/>
              <a:gd name="connsiteX1" fmla="*/ 10000 w 10000"/>
              <a:gd name="connsiteY1" fmla="*/ 0 h 10256"/>
              <a:gd name="connsiteX2" fmla="*/ 33 w 10000"/>
              <a:gd name="connsiteY2" fmla="*/ 10256 h 10256"/>
              <a:gd name="connsiteX3" fmla="*/ 0 w 10000"/>
              <a:gd name="connsiteY3" fmla="*/ 0 h 10256"/>
              <a:gd name="connsiteX0" fmla="*/ 0 w 7748"/>
              <a:gd name="connsiteY0" fmla="*/ 0 h 10256"/>
              <a:gd name="connsiteX1" fmla="*/ 7748 w 7748"/>
              <a:gd name="connsiteY1" fmla="*/ 5294 h 10256"/>
              <a:gd name="connsiteX2" fmla="*/ 33 w 7748"/>
              <a:gd name="connsiteY2" fmla="*/ 10256 h 10256"/>
              <a:gd name="connsiteX3" fmla="*/ 0 w 7748"/>
              <a:gd name="connsiteY3" fmla="*/ 0 h 10256"/>
              <a:gd name="connsiteX0" fmla="*/ 44 w 10044"/>
              <a:gd name="connsiteY0" fmla="*/ 0 h 10000"/>
              <a:gd name="connsiteX1" fmla="*/ 10044 w 10044"/>
              <a:gd name="connsiteY1" fmla="*/ 5162 h 10000"/>
              <a:gd name="connsiteX2" fmla="*/ 2 w 10044"/>
              <a:gd name="connsiteY2" fmla="*/ 10000 h 10000"/>
              <a:gd name="connsiteX3" fmla="*/ 44 w 10044"/>
              <a:gd name="connsiteY3" fmla="*/ 0 h 10000"/>
              <a:gd name="connsiteX0" fmla="*/ 44 w 10016"/>
              <a:gd name="connsiteY0" fmla="*/ 0 h 10000"/>
              <a:gd name="connsiteX1" fmla="*/ 10016 w 10016"/>
              <a:gd name="connsiteY1" fmla="*/ 4997 h 10000"/>
              <a:gd name="connsiteX2" fmla="*/ 2 w 10016"/>
              <a:gd name="connsiteY2" fmla="*/ 10000 h 10000"/>
              <a:gd name="connsiteX3" fmla="*/ 44 w 10016"/>
              <a:gd name="connsiteY3" fmla="*/ 0 h 10000"/>
              <a:gd name="connsiteX0" fmla="*/ 44 w 10101"/>
              <a:gd name="connsiteY0" fmla="*/ 0 h 10000"/>
              <a:gd name="connsiteX1" fmla="*/ 10101 w 10101"/>
              <a:gd name="connsiteY1" fmla="*/ 4970 h 10000"/>
              <a:gd name="connsiteX2" fmla="*/ 2 w 10101"/>
              <a:gd name="connsiteY2" fmla="*/ 10000 h 10000"/>
              <a:gd name="connsiteX3" fmla="*/ 44 w 10101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1" h="10000">
                <a:moveTo>
                  <a:pt x="44" y="0"/>
                </a:moveTo>
                <a:lnTo>
                  <a:pt x="10101" y="4970"/>
                </a:lnTo>
                <a:lnTo>
                  <a:pt x="2" y="10000"/>
                </a:lnTo>
                <a:cubicBezTo>
                  <a:pt x="-13" y="6666"/>
                  <a:pt x="58" y="3334"/>
                  <a:pt x="44" y="0"/>
                </a:cubicBezTo>
                <a:close/>
              </a:path>
            </a:pathLst>
          </a:cu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4000" r="-3700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FEF847F6-5524-65D7-1A65-3256A7690060}"/>
              </a:ext>
            </a:extLst>
          </p:cNvPr>
          <p:cNvSpPr/>
          <p:nvPr/>
        </p:nvSpPr>
        <p:spPr>
          <a:xfrm>
            <a:off x="1323660" y="3563414"/>
            <a:ext cx="3450468" cy="3452240"/>
          </a:xfrm>
          <a:prstGeom prst="diamond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5F2667B-D9B9-7A50-1683-8F466E0209DF}"/>
              </a:ext>
            </a:extLst>
          </p:cNvPr>
          <p:cNvSpPr/>
          <p:nvPr/>
        </p:nvSpPr>
        <p:spPr>
          <a:xfrm>
            <a:off x="-254000" y="5401553"/>
            <a:ext cx="2975126" cy="1456447"/>
          </a:xfrm>
          <a:prstGeom prst="triangle">
            <a:avLst>
              <a:gd name="adj" fmla="val 49871"/>
            </a:avLst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C68981B6-13A6-E7E8-01E4-BC4C39A9DE3B}"/>
              </a:ext>
            </a:extLst>
          </p:cNvPr>
          <p:cNvSpPr/>
          <p:nvPr/>
        </p:nvSpPr>
        <p:spPr>
          <a:xfrm>
            <a:off x="-254000" y="0"/>
            <a:ext cx="3035300" cy="1512616"/>
          </a:xfrm>
          <a:custGeom>
            <a:avLst/>
            <a:gdLst>
              <a:gd name="connsiteX0" fmla="*/ 0 w 3759200"/>
              <a:gd name="connsiteY0" fmla="*/ 1601516 h 1601516"/>
              <a:gd name="connsiteX1" fmla="*/ 0 w 3759200"/>
              <a:gd name="connsiteY1" fmla="*/ 0 h 1601516"/>
              <a:gd name="connsiteX2" fmla="*/ 3759200 w 3759200"/>
              <a:gd name="connsiteY2" fmla="*/ 1601516 h 1601516"/>
              <a:gd name="connsiteX3" fmla="*/ 0 w 3759200"/>
              <a:gd name="connsiteY3" fmla="*/ 1601516 h 1601516"/>
              <a:gd name="connsiteX0" fmla="*/ 0 w 2997200"/>
              <a:gd name="connsiteY0" fmla="*/ 1601516 h 1601516"/>
              <a:gd name="connsiteX1" fmla="*/ 0 w 2997200"/>
              <a:gd name="connsiteY1" fmla="*/ 0 h 1601516"/>
              <a:gd name="connsiteX2" fmla="*/ 2997200 w 2997200"/>
              <a:gd name="connsiteY2" fmla="*/ 77516 h 1601516"/>
              <a:gd name="connsiteX3" fmla="*/ 0 w 2997200"/>
              <a:gd name="connsiteY3" fmla="*/ 1601516 h 1601516"/>
              <a:gd name="connsiteX0" fmla="*/ 25400 w 3022600"/>
              <a:gd name="connsiteY0" fmla="*/ 1538016 h 1538016"/>
              <a:gd name="connsiteX1" fmla="*/ 0 w 3022600"/>
              <a:gd name="connsiteY1" fmla="*/ 0 h 1538016"/>
              <a:gd name="connsiteX2" fmla="*/ 3022600 w 3022600"/>
              <a:gd name="connsiteY2" fmla="*/ 14016 h 1538016"/>
              <a:gd name="connsiteX3" fmla="*/ 25400 w 3022600"/>
              <a:gd name="connsiteY3" fmla="*/ 1538016 h 1538016"/>
              <a:gd name="connsiteX0" fmla="*/ 1485900 w 3022600"/>
              <a:gd name="connsiteY0" fmla="*/ 1525316 h 1525316"/>
              <a:gd name="connsiteX1" fmla="*/ 0 w 3022600"/>
              <a:gd name="connsiteY1" fmla="*/ 0 h 1525316"/>
              <a:gd name="connsiteX2" fmla="*/ 3022600 w 3022600"/>
              <a:gd name="connsiteY2" fmla="*/ 14016 h 1525316"/>
              <a:gd name="connsiteX3" fmla="*/ 1485900 w 3022600"/>
              <a:gd name="connsiteY3" fmla="*/ 1525316 h 1525316"/>
              <a:gd name="connsiteX0" fmla="*/ 1498600 w 3035300"/>
              <a:gd name="connsiteY0" fmla="*/ 1511300 h 1511300"/>
              <a:gd name="connsiteX1" fmla="*/ 0 w 3035300"/>
              <a:gd name="connsiteY1" fmla="*/ 11384 h 1511300"/>
              <a:gd name="connsiteX2" fmla="*/ 3035300 w 3035300"/>
              <a:gd name="connsiteY2" fmla="*/ 0 h 1511300"/>
              <a:gd name="connsiteX3" fmla="*/ 1498600 w 3035300"/>
              <a:gd name="connsiteY3" fmla="*/ 1511300 h 1511300"/>
              <a:gd name="connsiteX0" fmla="*/ 1498600 w 3035300"/>
              <a:gd name="connsiteY0" fmla="*/ 1512616 h 1512616"/>
              <a:gd name="connsiteX1" fmla="*/ 0 w 3035300"/>
              <a:gd name="connsiteY1" fmla="*/ 0 h 1512616"/>
              <a:gd name="connsiteX2" fmla="*/ 3035300 w 3035300"/>
              <a:gd name="connsiteY2" fmla="*/ 1316 h 1512616"/>
              <a:gd name="connsiteX3" fmla="*/ 1498600 w 3035300"/>
              <a:gd name="connsiteY3" fmla="*/ 1512616 h 15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00" h="1512616">
                <a:moveTo>
                  <a:pt x="1498600" y="1512616"/>
                </a:moveTo>
                <a:lnTo>
                  <a:pt x="0" y="0"/>
                </a:lnTo>
                <a:lnTo>
                  <a:pt x="3035300" y="1316"/>
                </a:lnTo>
                <a:lnTo>
                  <a:pt x="1498600" y="1512616"/>
                </a:lnTo>
                <a:close/>
              </a:path>
            </a:pathLst>
          </a:cu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AF8A78CB-A789-7043-6682-C212F4E0187E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527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Custom 10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2EA3"/>
      </a:accent1>
      <a:accent2>
        <a:srgbClr val="FCA827"/>
      </a:accent2>
      <a:accent3>
        <a:srgbClr val="E84600"/>
      </a:accent3>
      <a:accent4>
        <a:srgbClr val="1272CC"/>
      </a:accent4>
      <a:accent5>
        <a:srgbClr val="740CBC"/>
      </a:accent5>
      <a:accent6>
        <a:srgbClr val="BA004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2237</Words>
  <Application>Microsoft Office PowerPoint</Application>
  <PresentationFormat>Widescreen</PresentationFormat>
  <Paragraphs>374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Calibri</vt:lpstr>
      <vt:lpstr>Calibri Light</vt:lpstr>
      <vt:lpstr>DVOT-Surekh</vt:lpstr>
      <vt:lpstr>Kokila</vt:lpstr>
      <vt:lpstr>Mangal</vt:lpstr>
      <vt:lpstr>Noto Sans Symbols</vt:lpstr>
      <vt:lpstr>Symbol</vt:lpstr>
      <vt:lpstr>Times New Roman</vt:lpstr>
      <vt:lpstr>Wingdings</vt:lpstr>
      <vt:lpstr>Office Theme</vt:lpstr>
      <vt:lpstr>5_Office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 p</dc:creator>
  <cp:lastModifiedBy>hp20252105@outlook.com</cp:lastModifiedBy>
  <cp:revision>112</cp:revision>
  <cp:lastPrinted>2025-02-04T06:42:38Z</cp:lastPrinted>
  <dcterms:created xsi:type="dcterms:W3CDTF">2025-01-31T10:13:23Z</dcterms:created>
  <dcterms:modified xsi:type="dcterms:W3CDTF">2025-05-05T10:04:10Z</dcterms:modified>
</cp:coreProperties>
</file>